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3726bfe9af4d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a2c9670f904e33"/>
  </p:sldMasterIdLst>
  <p:sldIdLst>
    <p:sldId xmlns:r="http://schemas.openxmlformats.org/officeDocument/2006/relationships" id="256" r:id="Rcc571f7c4c704a27"/>
    <p:sldId xmlns:r="http://schemas.openxmlformats.org/officeDocument/2006/relationships" id="257" r:id="R91730931b9d64f31"/>
    <p:sldId xmlns:r="http://schemas.openxmlformats.org/officeDocument/2006/relationships" id="258" r:id="R6e3d47f3e28e4d87"/>
    <p:sldId xmlns:r="http://schemas.openxmlformats.org/officeDocument/2006/relationships" id="259" r:id="R1d2170a4f9334785"/>
    <p:sldId xmlns:r="http://schemas.openxmlformats.org/officeDocument/2006/relationships" id="260" r:id="R85f1ee2ba0774642"/>
    <p:sldId xmlns:r="http://schemas.openxmlformats.org/officeDocument/2006/relationships" id="261" r:id="R54f9455c49df4ef5"/>
    <p:sldId xmlns:r="http://schemas.openxmlformats.org/officeDocument/2006/relationships" id="262" r:id="R2d5401d6b91341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2c9670f904e33" /><Relationship Type="http://schemas.openxmlformats.org/officeDocument/2006/relationships/slide" Target="/ppt/slides/slide1.xml" Id="Rcc571f7c4c704a27" /><Relationship Type="http://schemas.openxmlformats.org/officeDocument/2006/relationships/slide" Target="/ppt/slides/slide2.xml" Id="R91730931b9d64f31" /><Relationship Type="http://schemas.openxmlformats.org/officeDocument/2006/relationships/slide" Target="/ppt/slides/slide3.xml" Id="R6e3d47f3e28e4d87" /><Relationship Type="http://schemas.openxmlformats.org/officeDocument/2006/relationships/slide" Target="/ppt/slides/slide4.xml" Id="R1d2170a4f9334785" /><Relationship Type="http://schemas.openxmlformats.org/officeDocument/2006/relationships/slide" Target="/ppt/slides/slide5.xml" Id="R85f1ee2ba0774642" /><Relationship Type="http://schemas.openxmlformats.org/officeDocument/2006/relationships/slide" Target="/ppt/slides/slide6.xml" Id="R54f9455c49df4ef5" /><Relationship Type="http://schemas.openxmlformats.org/officeDocument/2006/relationships/slide" Target="/ppt/slides/slide7.xml" Id="R2d5401d6b91341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2223d692045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d07b537d54f67" /><Relationship Type="http://schemas.openxmlformats.org/officeDocument/2006/relationships/theme" Target="/ppt/slideMasters/theme/theme1.xml" Id="R0d637b8d769143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ad07b537d54f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cac5c59c548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814f403f647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021110cf049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c71f106a24e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596dc8ada4c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0aacaa08545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7a696a45f4c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 1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705 896 000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309 240 000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244 100 000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811 354 000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1 330 179 000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SR-BANK ASA  –  35,8 %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SMN  –  19,6 %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NORD-NORGE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SØRØST-NORGE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ØSTLANDET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LANDSORGANISASJONEN I NORGE  –  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925 239 690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