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59f265e43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6e679180b413d"/>
  </p:sldMasterIdLst>
  <p:sldIdLst>
    <p:sldId xmlns:r="http://schemas.openxmlformats.org/officeDocument/2006/relationships" id="256" r:id="R9ac5d97583f441a6"/>
    <p:sldId xmlns:r="http://schemas.openxmlformats.org/officeDocument/2006/relationships" id="257" r:id="Rde1ce0bbdb534695"/>
    <p:sldId xmlns:r="http://schemas.openxmlformats.org/officeDocument/2006/relationships" id="258" r:id="R42043ced41524901"/>
    <p:sldId xmlns:r="http://schemas.openxmlformats.org/officeDocument/2006/relationships" id="259" r:id="R3b06c3bf280747bf"/>
    <p:sldId xmlns:r="http://schemas.openxmlformats.org/officeDocument/2006/relationships" id="260" r:id="R5c4df3fe45fa4a37"/>
    <p:sldId xmlns:r="http://schemas.openxmlformats.org/officeDocument/2006/relationships" id="261" r:id="R1ab1c490ce9d4d3a"/>
    <p:sldId xmlns:r="http://schemas.openxmlformats.org/officeDocument/2006/relationships" id="262" r:id="R223d5678508b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6e679180b413d" /><Relationship Type="http://schemas.openxmlformats.org/officeDocument/2006/relationships/slide" Target="/ppt/slides/slide1.xml" Id="R9ac5d97583f441a6" /><Relationship Type="http://schemas.openxmlformats.org/officeDocument/2006/relationships/slide" Target="/ppt/slides/slide2.xml" Id="Rde1ce0bbdb534695" /><Relationship Type="http://schemas.openxmlformats.org/officeDocument/2006/relationships/slide" Target="/ppt/slides/slide3.xml" Id="R42043ced41524901" /><Relationship Type="http://schemas.openxmlformats.org/officeDocument/2006/relationships/slide" Target="/ppt/slides/slide4.xml" Id="R3b06c3bf280747bf" /><Relationship Type="http://schemas.openxmlformats.org/officeDocument/2006/relationships/slide" Target="/ppt/slides/slide5.xml" Id="R5c4df3fe45fa4a37" /><Relationship Type="http://schemas.openxmlformats.org/officeDocument/2006/relationships/slide" Target="/ppt/slides/slide6.xml" Id="R1ab1c490ce9d4d3a" /><Relationship Type="http://schemas.openxmlformats.org/officeDocument/2006/relationships/slide" Target="/ppt/slides/slide7.xml" Id="R223d5678508b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2b3107abb4d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bd80901394928" /><Relationship Type="http://schemas.openxmlformats.org/officeDocument/2006/relationships/theme" Target="/ppt/slideMasters/theme/theme1.xml" Id="R2370263ae651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4bd8090139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1cf1e9de1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2690b41d648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449f70f5449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00e73357340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230bfc2e48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4a0e2740e44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a99ca8df643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RESERVOIR FARADAY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RESERVOIR FARADAY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53 532 932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−205 416 232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−140 932 125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2 001 983 868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RESERVOIR FARADAY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Deloitte AS, Leirvollen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3736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925 239 739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RESERVOIR FARADAY AS</a:t>
            </a:r>
          </a:p>
        </p:txBody>
      </p:sp>
    </p:spTree>
  </p:cSld>
  <p:clrMapOvr>
    <a:masterClrMapping xmlns:a="http://schemas.openxmlformats.org/drawingml/2006/main"/>
  </p:clrMapOvr>
</p:sld>
</file>