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b5846b3ca741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a1b0c1d1d4cfc"/>
  </p:sldMasterIdLst>
  <p:sldIdLst>
    <p:sldId xmlns:r="http://schemas.openxmlformats.org/officeDocument/2006/relationships" id="256" r:id="R7337819d7b614d4b"/>
    <p:sldId xmlns:r="http://schemas.openxmlformats.org/officeDocument/2006/relationships" id="257" r:id="Rf1b58e3bf5db4417"/>
    <p:sldId xmlns:r="http://schemas.openxmlformats.org/officeDocument/2006/relationships" id="258" r:id="Rd2ca040dbf9a47c4"/>
    <p:sldId xmlns:r="http://schemas.openxmlformats.org/officeDocument/2006/relationships" id="259" r:id="R86a0834b94d4443f"/>
    <p:sldId xmlns:r="http://schemas.openxmlformats.org/officeDocument/2006/relationships" id="260" r:id="R46270e3e6c074ff0"/>
    <p:sldId xmlns:r="http://schemas.openxmlformats.org/officeDocument/2006/relationships" id="261" r:id="R8a637bfd323b4469"/>
    <p:sldId xmlns:r="http://schemas.openxmlformats.org/officeDocument/2006/relationships" id="262" r:id="R1a422885d95e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a1b0c1d1d4cfc" /><Relationship Type="http://schemas.openxmlformats.org/officeDocument/2006/relationships/slide" Target="/ppt/slides/slide1.xml" Id="R7337819d7b614d4b" /><Relationship Type="http://schemas.openxmlformats.org/officeDocument/2006/relationships/slide" Target="/ppt/slides/slide2.xml" Id="Rf1b58e3bf5db4417" /><Relationship Type="http://schemas.openxmlformats.org/officeDocument/2006/relationships/slide" Target="/ppt/slides/slide3.xml" Id="Rd2ca040dbf9a47c4" /><Relationship Type="http://schemas.openxmlformats.org/officeDocument/2006/relationships/slide" Target="/ppt/slides/slide4.xml" Id="R86a0834b94d4443f" /><Relationship Type="http://schemas.openxmlformats.org/officeDocument/2006/relationships/slide" Target="/ppt/slides/slide5.xml" Id="R46270e3e6c074ff0" /><Relationship Type="http://schemas.openxmlformats.org/officeDocument/2006/relationships/slide" Target="/ppt/slides/slide6.xml" Id="R8a637bfd323b4469" /><Relationship Type="http://schemas.openxmlformats.org/officeDocument/2006/relationships/slide" Target="/ppt/slides/slide7.xml" Id="R1a422885d95e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a93e4b1fc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ffd93659549fe" /><Relationship Type="http://schemas.openxmlformats.org/officeDocument/2006/relationships/theme" Target="/ppt/slideMasters/theme/theme1.xml" Id="R6c1cc7ef539842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fffd936595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391343f34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2f893037a42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0fd880ac2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44e20e328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54b725a25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ecaa9b8ba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8dd5e14b246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ESKELAND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1 145 782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ØRJAN FUGLESTAD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Skårlandsveien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925 255 106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