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191e20f4a42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391a4d56c84a32"/>
  </p:sldMasterIdLst>
  <p:sldIdLst>
    <p:sldId xmlns:r="http://schemas.openxmlformats.org/officeDocument/2006/relationships" id="256" r:id="R41a636d3b89745a1"/>
    <p:sldId xmlns:r="http://schemas.openxmlformats.org/officeDocument/2006/relationships" id="257" r:id="Rec0776e3025a4a95"/>
    <p:sldId xmlns:r="http://schemas.openxmlformats.org/officeDocument/2006/relationships" id="258" r:id="R80e1d01512ce4f00"/>
    <p:sldId xmlns:r="http://schemas.openxmlformats.org/officeDocument/2006/relationships" id="259" r:id="R9c28cd3f43e64ca6"/>
    <p:sldId xmlns:r="http://schemas.openxmlformats.org/officeDocument/2006/relationships" id="260" r:id="R76d6f04bd4434716"/>
    <p:sldId xmlns:r="http://schemas.openxmlformats.org/officeDocument/2006/relationships" id="261" r:id="R42fa553079774571"/>
    <p:sldId xmlns:r="http://schemas.openxmlformats.org/officeDocument/2006/relationships" id="262" r:id="Rf780eac0336b4e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91a4d56c84a32" /><Relationship Type="http://schemas.openxmlformats.org/officeDocument/2006/relationships/slide" Target="/ppt/slides/slide1.xml" Id="R41a636d3b89745a1" /><Relationship Type="http://schemas.openxmlformats.org/officeDocument/2006/relationships/slide" Target="/ppt/slides/slide2.xml" Id="Rec0776e3025a4a95" /><Relationship Type="http://schemas.openxmlformats.org/officeDocument/2006/relationships/slide" Target="/ppt/slides/slide3.xml" Id="R80e1d01512ce4f00" /><Relationship Type="http://schemas.openxmlformats.org/officeDocument/2006/relationships/slide" Target="/ppt/slides/slide4.xml" Id="R9c28cd3f43e64ca6" /><Relationship Type="http://schemas.openxmlformats.org/officeDocument/2006/relationships/slide" Target="/ppt/slides/slide5.xml" Id="R76d6f04bd4434716" /><Relationship Type="http://schemas.openxmlformats.org/officeDocument/2006/relationships/slide" Target="/ppt/slides/slide6.xml" Id="R42fa553079774571" /><Relationship Type="http://schemas.openxmlformats.org/officeDocument/2006/relationships/slide" Target="/ppt/slides/slide7.xml" Id="Rf780eac0336b4e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2c78344744b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23fd3e0de4ae3" /><Relationship Type="http://schemas.openxmlformats.org/officeDocument/2006/relationships/theme" Target="/ppt/slideMasters/theme/theme1.xml" Id="Rfc6ddb81443e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323fd3e0de4a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53a04f0ff46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b6ddd2643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49fccdae94d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1215a88e5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77b53f5164f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2b37ba3b84d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8fd1b92a2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CRESPO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CRESPO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3 433 402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74 958 643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75 062 741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CRESPO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NORA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CRESPO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Nora Anker-Rasch, Balchens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925 273 074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CRESPO AS</a:t>
            </a:r>
          </a:p>
        </p:txBody>
      </p:sp>
    </p:spTree>
  </p:cSld>
  <p:clrMapOvr>
    <a:masterClrMapping xmlns:a="http://schemas.openxmlformats.org/drawingml/2006/main"/>
  </p:clrMapOvr>
</p:sld>
</file>