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7957db69b040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9f4e1fdf5e4995"/>
  </p:sldMasterIdLst>
  <p:sldIdLst>
    <p:sldId xmlns:r="http://schemas.openxmlformats.org/officeDocument/2006/relationships" id="256" r:id="R4950273b8c29486e"/>
    <p:sldId xmlns:r="http://schemas.openxmlformats.org/officeDocument/2006/relationships" id="257" r:id="Rb3f4c4f05d5a45c9"/>
    <p:sldId xmlns:r="http://schemas.openxmlformats.org/officeDocument/2006/relationships" id="258" r:id="Ref0c76f14b774cf0"/>
    <p:sldId xmlns:r="http://schemas.openxmlformats.org/officeDocument/2006/relationships" id="259" r:id="R49355541e4104fbe"/>
    <p:sldId xmlns:r="http://schemas.openxmlformats.org/officeDocument/2006/relationships" id="260" r:id="R4fc2e5cfce3b433b"/>
    <p:sldId xmlns:r="http://schemas.openxmlformats.org/officeDocument/2006/relationships" id="261" r:id="R093835a59b054c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f4e1fdf5e4995" /><Relationship Type="http://schemas.openxmlformats.org/officeDocument/2006/relationships/slide" Target="/ppt/slides/slide1.xml" Id="R4950273b8c29486e" /><Relationship Type="http://schemas.openxmlformats.org/officeDocument/2006/relationships/slide" Target="/ppt/slides/slide2.xml" Id="Rb3f4c4f05d5a45c9" /><Relationship Type="http://schemas.openxmlformats.org/officeDocument/2006/relationships/slide" Target="/ppt/slides/slide3.xml" Id="Ref0c76f14b774cf0" /><Relationship Type="http://schemas.openxmlformats.org/officeDocument/2006/relationships/slide" Target="/ppt/slides/slide4.xml" Id="R49355541e4104fbe" /><Relationship Type="http://schemas.openxmlformats.org/officeDocument/2006/relationships/slide" Target="/ppt/slides/slide5.xml" Id="R4fc2e5cfce3b433b" /><Relationship Type="http://schemas.openxmlformats.org/officeDocument/2006/relationships/slide" Target="/ppt/slides/slide6.xml" Id="R093835a59b054c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9169bf41542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b0adcf2df457d" /><Relationship Type="http://schemas.openxmlformats.org/officeDocument/2006/relationships/theme" Target="/ppt/slideMasters/theme/theme1.xml" Id="Rfc958b50adfe46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b0adcf2df45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21afa6edf48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120fca9d64e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2c76fe7f6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56e2e5ac644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dbc1fbc8945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2dc97fda944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TIDSHIPS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TIDSHIPS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