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fe9ee3a1ad41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8af035a4a84298"/>
  </p:sldMasterIdLst>
  <p:sldIdLst>
    <p:sldId xmlns:r="http://schemas.openxmlformats.org/officeDocument/2006/relationships" id="256" r:id="Recbfb73cbd034848"/>
    <p:sldId xmlns:r="http://schemas.openxmlformats.org/officeDocument/2006/relationships" id="257" r:id="R8c1ba087e7b941ec"/>
    <p:sldId xmlns:r="http://schemas.openxmlformats.org/officeDocument/2006/relationships" id="258" r:id="R16002a2fae194356"/>
    <p:sldId xmlns:r="http://schemas.openxmlformats.org/officeDocument/2006/relationships" id="259" r:id="Ra0115df749f24356"/>
    <p:sldId xmlns:r="http://schemas.openxmlformats.org/officeDocument/2006/relationships" id="260" r:id="Rbf336be824d64717"/>
    <p:sldId xmlns:r="http://schemas.openxmlformats.org/officeDocument/2006/relationships" id="261" r:id="R25e31f4b85c440ff"/>
    <p:sldId xmlns:r="http://schemas.openxmlformats.org/officeDocument/2006/relationships" id="262" r:id="R702fda05eecf45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8af035a4a84298" /><Relationship Type="http://schemas.openxmlformats.org/officeDocument/2006/relationships/slide" Target="/ppt/slides/slide1.xml" Id="Recbfb73cbd034848" /><Relationship Type="http://schemas.openxmlformats.org/officeDocument/2006/relationships/slide" Target="/ppt/slides/slide2.xml" Id="R8c1ba087e7b941ec" /><Relationship Type="http://schemas.openxmlformats.org/officeDocument/2006/relationships/slide" Target="/ppt/slides/slide3.xml" Id="R16002a2fae194356" /><Relationship Type="http://schemas.openxmlformats.org/officeDocument/2006/relationships/slide" Target="/ppt/slides/slide4.xml" Id="Ra0115df749f24356" /><Relationship Type="http://schemas.openxmlformats.org/officeDocument/2006/relationships/slide" Target="/ppt/slides/slide5.xml" Id="Rbf336be824d64717" /><Relationship Type="http://schemas.openxmlformats.org/officeDocument/2006/relationships/slide" Target="/ppt/slides/slide6.xml" Id="R25e31f4b85c440ff" /><Relationship Type="http://schemas.openxmlformats.org/officeDocument/2006/relationships/slide" Target="/ppt/slides/slide7.xml" Id="R702fda05eecf45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5005729f9840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f7696f8dc4644" /><Relationship Type="http://schemas.openxmlformats.org/officeDocument/2006/relationships/theme" Target="/ppt/slideMasters/theme/theme1.xml" Id="Rd3b3ba95319f4b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8f7696f8dc46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de188076142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22fc919d141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f0b91491e42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5f09a282144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3dc12966d48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21871cc7d4e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1544aea1140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BEKKAN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BEKKAN CAPITAL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−117 055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BEKKIS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KANIC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Billingstadåsen 31A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925 294 713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BEKKAN CAPITAL AS</a:t>
            </a:r>
          </a:p>
        </p:txBody>
      </p:sp>
    </p:spTree>
  </p:cSld>
  <p:clrMapOvr>
    <a:masterClrMapping xmlns:a="http://schemas.openxmlformats.org/drawingml/2006/main"/>
  </p:clrMapOvr>
</p:sld>
</file>