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43fe11999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667cc4a0f482b"/>
  </p:sldMasterIdLst>
  <p:sldIdLst>
    <p:sldId xmlns:r="http://schemas.openxmlformats.org/officeDocument/2006/relationships" id="256" r:id="Rd3c7e50428a14d65"/>
    <p:sldId xmlns:r="http://schemas.openxmlformats.org/officeDocument/2006/relationships" id="257" r:id="Rf51df638c91d4283"/>
    <p:sldId xmlns:r="http://schemas.openxmlformats.org/officeDocument/2006/relationships" id="258" r:id="R973e89aa4c6b447f"/>
    <p:sldId xmlns:r="http://schemas.openxmlformats.org/officeDocument/2006/relationships" id="259" r:id="R2400d87305b2415f"/>
    <p:sldId xmlns:r="http://schemas.openxmlformats.org/officeDocument/2006/relationships" id="260" r:id="R959a40e1830a43eb"/>
    <p:sldId xmlns:r="http://schemas.openxmlformats.org/officeDocument/2006/relationships" id="261" r:id="R7c53e39540c342d3"/>
    <p:sldId xmlns:r="http://schemas.openxmlformats.org/officeDocument/2006/relationships" id="262" r:id="R3a1bf123f29b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667cc4a0f482b" /><Relationship Type="http://schemas.openxmlformats.org/officeDocument/2006/relationships/slide" Target="/ppt/slides/slide1.xml" Id="Rd3c7e50428a14d65" /><Relationship Type="http://schemas.openxmlformats.org/officeDocument/2006/relationships/slide" Target="/ppt/slides/slide2.xml" Id="Rf51df638c91d4283" /><Relationship Type="http://schemas.openxmlformats.org/officeDocument/2006/relationships/slide" Target="/ppt/slides/slide3.xml" Id="R973e89aa4c6b447f" /><Relationship Type="http://schemas.openxmlformats.org/officeDocument/2006/relationships/slide" Target="/ppt/slides/slide4.xml" Id="R2400d87305b2415f" /><Relationship Type="http://schemas.openxmlformats.org/officeDocument/2006/relationships/slide" Target="/ppt/slides/slide5.xml" Id="R959a40e1830a43eb" /><Relationship Type="http://schemas.openxmlformats.org/officeDocument/2006/relationships/slide" Target="/ppt/slides/slide6.xml" Id="R7c53e39540c342d3" /><Relationship Type="http://schemas.openxmlformats.org/officeDocument/2006/relationships/slide" Target="/ppt/slides/slide7.xml" Id="R3a1bf123f29b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84adda0d4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3b862ea74dc9" /><Relationship Type="http://schemas.openxmlformats.org/officeDocument/2006/relationships/theme" Target="/ppt/slideMasters/theme/theme1.xml" Id="R3a9608e6b1ca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83b862ea7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a2237f237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d648d6ae40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6ffe3e300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93a246c5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a7f480a14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a56e83678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0062a4ef7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PETNINJA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PETNINJA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PETNINJA HOLDING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PETNINJA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PETNINJA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PETNINJA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PETNINJA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PAZ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PETNINJA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Krogstad, Stasjonsveien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925 297 607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PETNINJA HOLDING AS</a:t>
            </a:r>
          </a:p>
        </p:txBody>
      </p:sp>
    </p:spTree>
  </p:cSld>
  <p:clrMapOvr>
    <a:masterClrMapping xmlns:a="http://schemas.openxmlformats.org/drawingml/2006/main"/>
  </p:clrMapOvr>
</p:sld>
</file>