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9f03328ffa46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4027574af24643"/>
  </p:sldMasterIdLst>
  <p:sldIdLst>
    <p:sldId xmlns:r="http://schemas.openxmlformats.org/officeDocument/2006/relationships" id="256" r:id="Rf36c42893da24a1b"/>
    <p:sldId xmlns:r="http://schemas.openxmlformats.org/officeDocument/2006/relationships" id="257" r:id="Rb65ae2048a8148f0"/>
    <p:sldId xmlns:r="http://schemas.openxmlformats.org/officeDocument/2006/relationships" id="258" r:id="Rb80397a72cda4b12"/>
    <p:sldId xmlns:r="http://schemas.openxmlformats.org/officeDocument/2006/relationships" id="259" r:id="R336ed374c0684c47"/>
    <p:sldId xmlns:r="http://schemas.openxmlformats.org/officeDocument/2006/relationships" id="260" r:id="Re0afca7d7620461e"/>
    <p:sldId xmlns:r="http://schemas.openxmlformats.org/officeDocument/2006/relationships" id="261" r:id="R3e08b7a4f3804d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4027574af24643" /><Relationship Type="http://schemas.openxmlformats.org/officeDocument/2006/relationships/slide" Target="/ppt/slides/slide1.xml" Id="Rf36c42893da24a1b" /><Relationship Type="http://schemas.openxmlformats.org/officeDocument/2006/relationships/slide" Target="/ppt/slides/slide2.xml" Id="Rb65ae2048a8148f0" /><Relationship Type="http://schemas.openxmlformats.org/officeDocument/2006/relationships/slide" Target="/ppt/slides/slide3.xml" Id="Rb80397a72cda4b12" /><Relationship Type="http://schemas.openxmlformats.org/officeDocument/2006/relationships/slide" Target="/ppt/slides/slide4.xml" Id="R336ed374c0684c47" /><Relationship Type="http://schemas.openxmlformats.org/officeDocument/2006/relationships/slide" Target="/ppt/slides/slide5.xml" Id="Re0afca7d7620461e" /><Relationship Type="http://schemas.openxmlformats.org/officeDocument/2006/relationships/slide" Target="/ppt/slides/slide6.xml" Id="R3e08b7a4f3804d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5a968febd345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f13e45a3a406e" /><Relationship Type="http://schemas.openxmlformats.org/officeDocument/2006/relationships/theme" Target="/ppt/slideMasters/theme/theme1.xml" Id="R8cd9ab17913d46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bf13e45a3a40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0185f1d524f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98c7a97af4d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dc761c02b45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c5f21fc2642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d977e1a1e46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b6a42931149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