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6245f2cd944c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27d50f25fb49e4"/>
  </p:sldMasterIdLst>
  <p:sldIdLst>
    <p:sldId xmlns:r="http://schemas.openxmlformats.org/officeDocument/2006/relationships" id="256" r:id="Rac4a84c1a4164d59"/>
    <p:sldId xmlns:r="http://schemas.openxmlformats.org/officeDocument/2006/relationships" id="257" r:id="R6bfdfbfed6c34d9a"/>
    <p:sldId xmlns:r="http://schemas.openxmlformats.org/officeDocument/2006/relationships" id="258" r:id="R29bdda6698fa4b40"/>
    <p:sldId xmlns:r="http://schemas.openxmlformats.org/officeDocument/2006/relationships" id="259" r:id="R4b789087055f4cb5"/>
    <p:sldId xmlns:r="http://schemas.openxmlformats.org/officeDocument/2006/relationships" id="260" r:id="R56f093f0a4e04734"/>
    <p:sldId xmlns:r="http://schemas.openxmlformats.org/officeDocument/2006/relationships" id="261" r:id="R0c82210c195f4e3c"/>
    <p:sldId xmlns:r="http://schemas.openxmlformats.org/officeDocument/2006/relationships" id="262" r:id="R4babe2044d0242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27d50f25fb49e4" /><Relationship Type="http://schemas.openxmlformats.org/officeDocument/2006/relationships/slide" Target="/ppt/slides/slide1.xml" Id="Rac4a84c1a4164d59" /><Relationship Type="http://schemas.openxmlformats.org/officeDocument/2006/relationships/slide" Target="/ppt/slides/slide2.xml" Id="R6bfdfbfed6c34d9a" /><Relationship Type="http://schemas.openxmlformats.org/officeDocument/2006/relationships/slide" Target="/ppt/slides/slide3.xml" Id="R29bdda6698fa4b40" /><Relationship Type="http://schemas.openxmlformats.org/officeDocument/2006/relationships/slide" Target="/ppt/slides/slide4.xml" Id="R4b789087055f4cb5" /><Relationship Type="http://schemas.openxmlformats.org/officeDocument/2006/relationships/slide" Target="/ppt/slides/slide5.xml" Id="R56f093f0a4e04734" /><Relationship Type="http://schemas.openxmlformats.org/officeDocument/2006/relationships/slide" Target="/ppt/slides/slide6.xml" Id="R0c82210c195f4e3c" /><Relationship Type="http://schemas.openxmlformats.org/officeDocument/2006/relationships/slide" Target="/ppt/slides/slide7.xml" Id="R4babe2044d0242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2b1fd5e8cc43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da9cf1223480b" /><Relationship Type="http://schemas.openxmlformats.org/officeDocument/2006/relationships/theme" Target="/ppt/slideMasters/theme/theme1.xml" Id="R9716a8979f534e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fda9cf122348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701b8646749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bfe974a5d44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49c2e03c845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e3c71cdab44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82817559c45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e8bfd061544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d7d1e916f40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HYTTESERVICE-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HYTTESERVICE- AS ble etablert [år] og holder til i Nedenes.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8 893 377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285 995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268 984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523 226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3 499 788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NYGAARD-D CHRISTOPHER 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Christopher Nygaard-Dommett, Rød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4823 Nedenes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925 301 310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