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0b8a047d094f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4a56ab584243ae"/>
  </p:sldMasterIdLst>
  <p:sldIdLst>
    <p:sldId xmlns:r="http://schemas.openxmlformats.org/officeDocument/2006/relationships" id="256" r:id="R459c5415cef44c87"/>
    <p:sldId xmlns:r="http://schemas.openxmlformats.org/officeDocument/2006/relationships" id="257" r:id="R61dc7d155a2749d2"/>
    <p:sldId xmlns:r="http://schemas.openxmlformats.org/officeDocument/2006/relationships" id="258" r:id="Rd95da93dc63b437c"/>
    <p:sldId xmlns:r="http://schemas.openxmlformats.org/officeDocument/2006/relationships" id="259" r:id="R2929fb44a47a4787"/>
    <p:sldId xmlns:r="http://schemas.openxmlformats.org/officeDocument/2006/relationships" id="260" r:id="R393f2339d234432c"/>
    <p:sldId xmlns:r="http://schemas.openxmlformats.org/officeDocument/2006/relationships" id="261" r:id="Re63ed273700e4e0f"/>
    <p:sldId xmlns:r="http://schemas.openxmlformats.org/officeDocument/2006/relationships" id="262" r:id="R6cac1da0bf2c4e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4a56ab584243ae" /><Relationship Type="http://schemas.openxmlformats.org/officeDocument/2006/relationships/slide" Target="/ppt/slides/slide1.xml" Id="R459c5415cef44c87" /><Relationship Type="http://schemas.openxmlformats.org/officeDocument/2006/relationships/slide" Target="/ppt/slides/slide2.xml" Id="R61dc7d155a2749d2" /><Relationship Type="http://schemas.openxmlformats.org/officeDocument/2006/relationships/slide" Target="/ppt/slides/slide3.xml" Id="Rd95da93dc63b437c" /><Relationship Type="http://schemas.openxmlformats.org/officeDocument/2006/relationships/slide" Target="/ppt/slides/slide4.xml" Id="R2929fb44a47a4787" /><Relationship Type="http://schemas.openxmlformats.org/officeDocument/2006/relationships/slide" Target="/ppt/slides/slide5.xml" Id="R393f2339d234432c" /><Relationship Type="http://schemas.openxmlformats.org/officeDocument/2006/relationships/slide" Target="/ppt/slides/slide6.xml" Id="Re63ed273700e4e0f" /><Relationship Type="http://schemas.openxmlformats.org/officeDocument/2006/relationships/slide" Target="/ppt/slides/slide7.xml" Id="R6cac1da0bf2c4e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d9aad9569f48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79c0207ac4fff" /><Relationship Type="http://schemas.openxmlformats.org/officeDocument/2006/relationships/theme" Target="/ppt/slideMasters/theme/theme1.xml" Id="Rde287f0b16704d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779c0207ac4f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c16f6968f46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7a6fc8a4e4c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687fb008e49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3edeaf8234e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8a6dd0508c48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1dee02846b4b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4e914e00b49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RØYDALEN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RØYDALEN HOLDING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99 236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JOHN PEDER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Otterslandveien 153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4849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925 302 244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