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f95520e453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add4ec3fb0437d"/>
  </p:sldMasterIdLst>
  <p:sldIdLst>
    <p:sldId xmlns:r="http://schemas.openxmlformats.org/officeDocument/2006/relationships" id="256" r:id="R902115e2ea8a4681"/>
    <p:sldId xmlns:r="http://schemas.openxmlformats.org/officeDocument/2006/relationships" id="257" r:id="Rd051e4363ba44d33"/>
    <p:sldId xmlns:r="http://schemas.openxmlformats.org/officeDocument/2006/relationships" id="258" r:id="R3e130e33ada94886"/>
    <p:sldId xmlns:r="http://schemas.openxmlformats.org/officeDocument/2006/relationships" id="259" r:id="R0ee81c2c4ee94e61"/>
    <p:sldId xmlns:r="http://schemas.openxmlformats.org/officeDocument/2006/relationships" id="260" r:id="Rc0470655b9b64f68"/>
    <p:sldId xmlns:r="http://schemas.openxmlformats.org/officeDocument/2006/relationships" id="261" r:id="R9e5c27ac181b4d20"/>
    <p:sldId xmlns:r="http://schemas.openxmlformats.org/officeDocument/2006/relationships" id="262" r:id="R788026de2ae3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dd4ec3fb0437d" /><Relationship Type="http://schemas.openxmlformats.org/officeDocument/2006/relationships/slide" Target="/ppt/slides/slide1.xml" Id="R902115e2ea8a4681" /><Relationship Type="http://schemas.openxmlformats.org/officeDocument/2006/relationships/slide" Target="/ppt/slides/slide2.xml" Id="Rd051e4363ba44d33" /><Relationship Type="http://schemas.openxmlformats.org/officeDocument/2006/relationships/slide" Target="/ppt/slides/slide3.xml" Id="R3e130e33ada94886" /><Relationship Type="http://schemas.openxmlformats.org/officeDocument/2006/relationships/slide" Target="/ppt/slides/slide4.xml" Id="R0ee81c2c4ee94e61" /><Relationship Type="http://schemas.openxmlformats.org/officeDocument/2006/relationships/slide" Target="/ppt/slides/slide5.xml" Id="Rc0470655b9b64f68" /><Relationship Type="http://schemas.openxmlformats.org/officeDocument/2006/relationships/slide" Target="/ppt/slides/slide6.xml" Id="R9e5c27ac181b4d20" /><Relationship Type="http://schemas.openxmlformats.org/officeDocument/2006/relationships/slide" Target="/ppt/slides/slide7.xml" Id="R788026de2ae3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c9020dfb2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8f12e0ebf49c2" /><Relationship Type="http://schemas.openxmlformats.org/officeDocument/2006/relationships/theme" Target="/ppt/slideMasters/theme/theme1.xml" Id="R528251df3b2b4b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78f12e0ebf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ffea075f344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4dc218c4742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545be9df146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daa94af8346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012f883b8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b505bb6c844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485654a0c43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ESTATE EIENDOMSDRIFT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ESTATE EIENDOMSDRIFT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8 871 167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ESTATE MANAGEMENT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EIENDOMSDRIFT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925 308 919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ESTATE EIENDOMSDRIFT AS</a:t>
            </a:r>
          </a:p>
        </p:txBody>
      </p:sp>
    </p:spTree>
  </p:cSld>
  <p:clrMapOvr>
    <a:masterClrMapping xmlns:a="http://schemas.openxmlformats.org/drawingml/2006/main"/>
  </p:clrMapOvr>
</p:sld>
</file>