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b5bf3c62db47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e4fc24f80b4fe9"/>
  </p:sldMasterIdLst>
  <p:sldIdLst>
    <p:sldId xmlns:r="http://schemas.openxmlformats.org/officeDocument/2006/relationships" id="256" r:id="Rdca1703c34474649"/>
    <p:sldId xmlns:r="http://schemas.openxmlformats.org/officeDocument/2006/relationships" id="257" r:id="Raf69d44d94bf48c9"/>
    <p:sldId xmlns:r="http://schemas.openxmlformats.org/officeDocument/2006/relationships" id="258" r:id="R66e72aa356e54006"/>
    <p:sldId xmlns:r="http://schemas.openxmlformats.org/officeDocument/2006/relationships" id="259" r:id="R9fb4b68358964322"/>
    <p:sldId xmlns:r="http://schemas.openxmlformats.org/officeDocument/2006/relationships" id="260" r:id="R103e329d32484e1d"/>
    <p:sldId xmlns:r="http://schemas.openxmlformats.org/officeDocument/2006/relationships" id="261" r:id="R4183f74ba9a64537"/>
    <p:sldId xmlns:r="http://schemas.openxmlformats.org/officeDocument/2006/relationships" id="262" r:id="R9ab0bf9fa3c94b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e4fc24f80b4fe9" /><Relationship Type="http://schemas.openxmlformats.org/officeDocument/2006/relationships/slide" Target="/ppt/slides/slide1.xml" Id="Rdca1703c34474649" /><Relationship Type="http://schemas.openxmlformats.org/officeDocument/2006/relationships/slide" Target="/ppt/slides/slide2.xml" Id="Raf69d44d94bf48c9" /><Relationship Type="http://schemas.openxmlformats.org/officeDocument/2006/relationships/slide" Target="/ppt/slides/slide3.xml" Id="R66e72aa356e54006" /><Relationship Type="http://schemas.openxmlformats.org/officeDocument/2006/relationships/slide" Target="/ppt/slides/slide4.xml" Id="R9fb4b68358964322" /><Relationship Type="http://schemas.openxmlformats.org/officeDocument/2006/relationships/slide" Target="/ppt/slides/slide5.xml" Id="R103e329d32484e1d" /><Relationship Type="http://schemas.openxmlformats.org/officeDocument/2006/relationships/slide" Target="/ppt/slides/slide6.xml" Id="R4183f74ba9a64537" /><Relationship Type="http://schemas.openxmlformats.org/officeDocument/2006/relationships/slide" Target="/ppt/slides/slide7.xml" Id="R9ab0bf9fa3c94b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1a25044c5946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4fb45664a42a7" /><Relationship Type="http://schemas.openxmlformats.org/officeDocument/2006/relationships/theme" Target="/ppt/slideMasters/theme/theme1.xml" Id="R179e5bdcce9440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24fb45664a42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7044b552947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2dc1cd8ee4e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a11a126b947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0f590045a4d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bd2f27bd947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6c3a4853c4f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90bf50ab34c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CINDERELLA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CINDERELLA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H0503, Kjelsåsveien 164H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925 323 322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