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633e3916e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4e1129be94804"/>
  </p:sldMasterIdLst>
  <p:sldIdLst>
    <p:sldId xmlns:r="http://schemas.openxmlformats.org/officeDocument/2006/relationships" id="256" r:id="R5321a657b97a4cb1"/>
    <p:sldId xmlns:r="http://schemas.openxmlformats.org/officeDocument/2006/relationships" id="257" r:id="R8175f386896e49c8"/>
    <p:sldId xmlns:r="http://schemas.openxmlformats.org/officeDocument/2006/relationships" id="258" r:id="R5b44eb7a237b47ef"/>
    <p:sldId xmlns:r="http://schemas.openxmlformats.org/officeDocument/2006/relationships" id="259" r:id="R4ba55ca1c2c44d42"/>
    <p:sldId xmlns:r="http://schemas.openxmlformats.org/officeDocument/2006/relationships" id="260" r:id="Rc617d8bdfcb54182"/>
    <p:sldId xmlns:r="http://schemas.openxmlformats.org/officeDocument/2006/relationships" id="261" r:id="R6f5a7760355146ad"/>
    <p:sldId xmlns:r="http://schemas.openxmlformats.org/officeDocument/2006/relationships" id="262" r:id="R9aece38022c3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4e1129be94804" /><Relationship Type="http://schemas.openxmlformats.org/officeDocument/2006/relationships/slide" Target="/ppt/slides/slide1.xml" Id="R5321a657b97a4cb1" /><Relationship Type="http://schemas.openxmlformats.org/officeDocument/2006/relationships/slide" Target="/ppt/slides/slide2.xml" Id="R8175f386896e49c8" /><Relationship Type="http://schemas.openxmlformats.org/officeDocument/2006/relationships/slide" Target="/ppt/slides/slide3.xml" Id="R5b44eb7a237b47ef" /><Relationship Type="http://schemas.openxmlformats.org/officeDocument/2006/relationships/slide" Target="/ppt/slides/slide4.xml" Id="R4ba55ca1c2c44d42" /><Relationship Type="http://schemas.openxmlformats.org/officeDocument/2006/relationships/slide" Target="/ppt/slides/slide5.xml" Id="Rc617d8bdfcb54182" /><Relationship Type="http://schemas.openxmlformats.org/officeDocument/2006/relationships/slide" Target="/ppt/slides/slide6.xml" Id="R6f5a7760355146ad" /><Relationship Type="http://schemas.openxmlformats.org/officeDocument/2006/relationships/slide" Target="/ppt/slides/slide7.xml" Id="R9aece38022c3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0a9b3358f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23811acf84fde" /><Relationship Type="http://schemas.openxmlformats.org/officeDocument/2006/relationships/theme" Target="/ppt/slideMasters/theme/theme1.xml" Id="R949d37335b39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23811acf8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5e9f3a684a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2780eeb849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ddf512c7f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97f2e6950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923bd476840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e97012c8b42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e68228b1c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