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d1484319324a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624fc6e75344b7"/>
  </p:sldMasterIdLst>
  <p:sldIdLst>
    <p:sldId xmlns:r="http://schemas.openxmlformats.org/officeDocument/2006/relationships" id="256" r:id="R9738365715a848a2"/>
    <p:sldId xmlns:r="http://schemas.openxmlformats.org/officeDocument/2006/relationships" id="257" r:id="R3a484d57dba748d1"/>
    <p:sldId xmlns:r="http://schemas.openxmlformats.org/officeDocument/2006/relationships" id="258" r:id="R01a97d9cb9ba4645"/>
    <p:sldId xmlns:r="http://schemas.openxmlformats.org/officeDocument/2006/relationships" id="259" r:id="R4e6635dca7584a32"/>
    <p:sldId xmlns:r="http://schemas.openxmlformats.org/officeDocument/2006/relationships" id="260" r:id="R375d1e17218148ae"/>
    <p:sldId xmlns:r="http://schemas.openxmlformats.org/officeDocument/2006/relationships" id="261" r:id="Rce833e952eda4755"/>
    <p:sldId xmlns:r="http://schemas.openxmlformats.org/officeDocument/2006/relationships" id="262" r:id="Recba18f3ecd84f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24fc6e75344b7" /><Relationship Type="http://schemas.openxmlformats.org/officeDocument/2006/relationships/slide" Target="/ppt/slides/slide1.xml" Id="R9738365715a848a2" /><Relationship Type="http://schemas.openxmlformats.org/officeDocument/2006/relationships/slide" Target="/ppt/slides/slide2.xml" Id="R3a484d57dba748d1" /><Relationship Type="http://schemas.openxmlformats.org/officeDocument/2006/relationships/slide" Target="/ppt/slides/slide3.xml" Id="R01a97d9cb9ba4645" /><Relationship Type="http://schemas.openxmlformats.org/officeDocument/2006/relationships/slide" Target="/ppt/slides/slide4.xml" Id="R4e6635dca7584a32" /><Relationship Type="http://schemas.openxmlformats.org/officeDocument/2006/relationships/slide" Target="/ppt/slides/slide5.xml" Id="R375d1e17218148ae" /><Relationship Type="http://schemas.openxmlformats.org/officeDocument/2006/relationships/slide" Target="/ppt/slides/slide6.xml" Id="Rce833e952eda4755" /><Relationship Type="http://schemas.openxmlformats.org/officeDocument/2006/relationships/slide" Target="/ppt/slides/slide7.xml" Id="Recba18f3ecd84f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29009fbff46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45a06a33e4176" /><Relationship Type="http://schemas.openxmlformats.org/officeDocument/2006/relationships/theme" Target="/ppt/slideMasters/theme/theme1.xml" Id="R41934499575048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245a06a33e41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244d30a54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908e3333b49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7751c6bf440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8aff4f1cd4c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626276eda4b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f097a6d8c4e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ea58ceef9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13 061 419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13 062 998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4 AS  –  72,5 %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NICOB HOLDING AS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FOSSIL INVEST AS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ASKELADDEN &amp; CO FELLESINVEST 4 AS  –  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AGITO INVEST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RANDI HOLDING AS</a:t>
            </a:r>
          </a:p>
        </p:txBody>
      </p:sp>
    </p:spTree>
  </p:cSld>
  <p:clrMapOvr>
    <a:masterClrMapping xmlns:a="http://schemas.openxmlformats.org/drawingml/2006/main"/>
  </p:clrMapOvr>
</p:sld>
</file>