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84bd3d1e66d4d2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e3c13f2555b4d9c"/>
  </p:sldMasterIdLst>
  <p:sldIdLst>
    <p:sldId xmlns:r="http://schemas.openxmlformats.org/officeDocument/2006/relationships" id="256" r:id="Ra59794ed3ed3482b"/>
    <p:sldId xmlns:r="http://schemas.openxmlformats.org/officeDocument/2006/relationships" id="257" r:id="R37632d17dde542c4"/>
    <p:sldId xmlns:r="http://schemas.openxmlformats.org/officeDocument/2006/relationships" id="258" r:id="R5e71752fbd574b5c"/>
    <p:sldId xmlns:r="http://schemas.openxmlformats.org/officeDocument/2006/relationships" id="259" r:id="Rfdb6bede2dee4166"/>
    <p:sldId xmlns:r="http://schemas.openxmlformats.org/officeDocument/2006/relationships" id="260" r:id="Rd393c055158b46fd"/>
    <p:sldId xmlns:r="http://schemas.openxmlformats.org/officeDocument/2006/relationships" id="261" r:id="Re280c16bba274640"/>
    <p:sldId xmlns:r="http://schemas.openxmlformats.org/officeDocument/2006/relationships" id="262" r:id="Ra2aff807b7bd4fa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e3c13f2555b4d9c" /><Relationship Type="http://schemas.openxmlformats.org/officeDocument/2006/relationships/slide" Target="/ppt/slides/slide1.xml" Id="Ra59794ed3ed3482b" /><Relationship Type="http://schemas.openxmlformats.org/officeDocument/2006/relationships/slide" Target="/ppt/slides/slide2.xml" Id="R37632d17dde542c4" /><Relationship Type="http://schemas.openxmlformats.org/officeDocument/2006/relationships/slide" Target="/ppt/slides/slide3.xml" Id="R5e71752fbd574b5c" /><Relationship Type="http://schemas.openxmlformats.org/officeDocument/2006/relationships/slide" Target="/ppt/slides/slide4.xml" Id="Rfdb6bede2dee4166" /><Relationship Type="http://schemas.openxmlformats.org/officeDocument/2006/relationships/slide" Target="/ppt/slides/slide5.xml" Id="Rd393c055158b46fd" /><Relationship Type="http://schemas.openxmlformats.org/officeDocument/2006/relationships/slide" Target="/ppt/slides/slide6.xml" Id="Re280c16bba274640" /><Relationship Type="http://schemas.openxmlformats.org/officeDocument/2006/relationships/slide" Target="/ppt/slides/slide7.xml" Id="Ra2aff807b7bd4fa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0340e476e6d420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5199676faf488b" /><Relationship Type="http://schemas.openxmlformats.org/officeDocument/2006/relationships/theme" Target="/ppt/slideMasters/theme/theme1.xml" Id="R001eac22707245f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d5199676faf488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f2d91e78d74d3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851a558f1e436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e8c175595c473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7ff065cd544d9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e1a5029a48437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1fdfc6f01f49d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3b5524521c4ab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MATS NESSET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MATS NESSET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MATS NESSET HOLDING AS ble etablert [år] og holder til i Tiller.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MATS NESSET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MATS NESSET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MATS NESSET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−5 381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−5 380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11 258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165 794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MATS NESSET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NESSET MATS TØMMERDAL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MATS NESSET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Mats Nesset, Movollen 85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7091 Tiller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925 337 889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MATS NESSET HOLDING AS</a:t>
            </a:r>
          </a:p>
        </p:txBody>
      </p:sp>
    </p:spTree>
  </p:cSld>
  <p:clrMapOvr>
    <a:masterClrMapping xmlns:a="http://schemas.openxmlformats.org/drawingml/2006/main"/>
  </p:clrMapOvr>
</p:sld>
</file>