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39dd2affab4b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26431487ee42e8"/>
  </p:sldMasterIdLst>
  <p:sldIdLst>
    <p:sldId xmlns:r="http://schemas.openxmlformats.org/officeDocument/2006/relationships" id="256" r:id="R3ebe7f3e9a544960"/>
    <p:sldId xmlns:r="http://schemas.openxmlformats.org/officeDocument/2006/relationships" id="257" r:id="Re7646adb55e44093"/>
    <p:sldId xmlns:r="http://schemas.openxmlformats.org/officeDocument/2006/relationships" id="258" r:id="R571aa9c0bbab489e"/>
    <p:sldId xmlns:r="http://schemas.openxmlformats.org/officeDocument/2006/relationships" id="259" r:id="Raeb674cb93d24af0"/>
    <p:sldId xmlns:r="http://schemas.openxmlformats.org/officeDocument/2006/relationships" id="260" r:id="R1548af1c5fb84eb1"/>
    <p:sldId xmlns:r="http://schemas.openxmlformats.org/officeDocument/2006/relationships" id="261" r:id="Rca4096a01371401e"/>
    <p:sldId xmlns:r="http://schemas.openxmlformats.org/officeDocument/2006/relationships" id="262" r:id="R28bd954dc0964f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6431487ee42e8" /><Relationship Type="http://schemas.openxmlformats.org/officeDocument/2006/relationships/slide" Target="/ppt/slides/slide1.xml" Id="R3ebe7f3e9a544960" /><Relationship Type="http://schemas.openxmlformats.org/officeDocument/2006/relationships/slide" Target="/ppt/slides/slide2.xml" Id="Re7646adb55e44093" /><Relationship Type="http://schemas.openxmlformats.org/officeDocument/2006/relationships/slide" Target="/ppt/slides/slide3.xml" Id="R571aa9c0bbab489e" /><Relationship Type="http://schemas.openxmlformats.org/officeDocument/2006/relationships/slide" Target="/ppt/slides/slide4.xml" Id="Raeb674cb93d24af0" /><Relationship Type="http://schemas.openxmlformats.org/officeDocument/2006/relationships/slide" Target="/ppt/slides/slide5.xml" Id="R1548af1c5fb84eb1" /><Relationship Type="http://schemas.openxmlformats.org/officeDocument/2006/relationships/slide" Target="/ppt/slides/slide6.xml" Id="Rca4096a01371401e" /><Relationship Type="http://schemas.openxmlformats.org/officeDocument/2006/relationships/slide" Target="/ppt/slides/slide7.xml" Id="R28bd954dc0964f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f335f505cc42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3ec30360346a5" /><Relationship Type="http://schemas.openxmlformats.org/officeDocument/2006/relationships/theme" Target="/ppt/slideMasters/theme/theme1.xml" Id="R76914c574f7846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13ec30360346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ce3c756cf47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e686c704f46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224b5982543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46c8dbeee42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4bd1649a949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a6d8d3cb64d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22ffa715842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TYRHOLM &amp; FARSTAD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TYRHOLM &amp; 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TYRHOLM &amp; FARSTAD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TYRHOLM &amp; 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TYRHOLM &amp; 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TYRHOLM &amp; 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183 822 765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50 944 507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27 499 798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140 015 026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519 253 353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TYRHOLM &amp; 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 AS  –  47,9 %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FARLAND HOLDING AS  –  46,5 %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 AS  –  5,6 %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TYRHOLM &amp; 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Flatholmen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11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tyrholm@tyrholm.no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www.tyrholm.no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925 349 607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TYRHOLM &amp; FARSTAD AS</a:t>
            </a:r>
          </a:p>
        </p:txBody>
      </p:sp>
    </p:spTree>
  </p:cSld>
  <p:clrMapOvr>
    <a:masterClrMapping xmlns:a="http://schemas.openxmlformats.org/drawingml/2006/main"/>
  </p:clrMapOvr>
</p:sld>
</file>