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f7843258c54d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21d5d76025482c"/>
  </p:sldMasterIdLst>
  <p:sldIdLst>
    <p:sldId xmlns:r="http://schemas.openxmlformats.org/officeDocument/2006/relationships" id="256" r:id="R022be14bb0a94097"/>
    <p:sldId xmlns:r="http://schemas.openxmlformats.org/officeDocument/2006/relationships" id="257" r:id="R00caa8eee2e54d43"/>
    <p:sldId xmlns:r="http://schemas.openxmlformats.org/officeDocument/2006/relationships" id="258" r:id="R9b02c97ac21f4c54"/>
    <p:sldId xmlns:r="http://schemas.openxmlformats.org/officeDocument/2006/relationships" id="259" r:id="R3c6cb99dc5c44f1f"/>
    <p:sldId xmlns:r="http://schemas.openxmlformats.org/officeDocument/2006/relationships" id="260" r:id="Ra690102d7a6342f9"/>
    <p:sldId xmlns:r="http://schemas.openxmlformats.org/officeDocument/2006/relationships" id="261" r:id="R0e97d3bbe03a4aa8"/>
    <p:sldId xmlns:r="http://schemas.openxmlformats.org/officeDocument/2006/relationships" id="262" r:id="Reac35e5f689e4e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21d5d76025482c" /><Relationship Type="http://schemas.openxmlformats.org/officeDocument/2006/relationships/slide" Target="/ppt/slides/slide1.xml" Id="R022be14bb0a94097" /><Relationship Type="http://schemas.openxmlformats.org/officeDocument/2006/relationships/slide" Target="/ppt/slides/slide2.xml" Id="R00caa8eee2e54d43" /><Relationship Type="http://schemas.openxmlformats.org/officeDocument/2006/relationships/slide" Target="/ppt/slides/slide3.xml" Id="R9b02c97ac21f4c54" /><Relationship Type="http://schemas.openxmlformats.org/officeDocument/2006/relationships/slide" Target="/ppt/slides/slide4.xml" Id="R3c6cb99dc5c44f1f" /><Relationship Type="http://schemas.openxmlformats.org/officeDocument/2006/relationships/slide" Target="/ppt/slides/slide5.xml" Id="Ra690102d7a6342f9" /><Relationship Type="http://schemas.openxmlformats.org/officeDocument/2006/relationships/slide" Target="/ppt/slides/slide6.xml" Id="R0e97d3bbe03a4aa8" /><Relationship Type="http://schemas.openxmlformats.org/officeDocument/2006/relationships/slide" Target="/ppt/slides/slide7.xml" Id="Reac35e5f689e4e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f85c39105045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386e65204434d" /><Relationship Type="http://schemas.openxmlformats.org/officeDocument/2006/relationships/theme" Target="/ppt/slideMasters/theme/theme1.xml" Id="R7d8da13b94fa49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a386e6520443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ac57b61f6e4d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fadb2be41d4a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9188f934ac4a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bf5904fee41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da7edb26734c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0a5c51c78843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5de52d734649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STRAUMEN NETT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STRAUMEN NETT AS ble etablert [år] og holder til i Sykkylven.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42 037 738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2 745 864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−338 964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47 930 777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118 223 961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SYKKYLVEN ENERGI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Haugsetvegen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6230 Sykkylven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04 02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firmapost@straumen-nett.no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www.straumen-nett.no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925 354 813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