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1f6dac5bf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912e75c5bf4523"/>
  </p:sldMasterIdLst>
  <p:sldIdLst>
    <p:sldId xmlns:r="http://schemas.openxmlformats.org/officeDocument/2006/relationships" id="256" r:id="R6bc607e8662b453e"/>
    <p:sldId xmlns:r="http://schemas.openxmlformats.org/officeDocument/2006/relationships" id="257" r:id="Racbbd79716c54501"/>
    <p:sldId xmlns:r="http://schemas.openxmlformats.org/officeDocument/2006/relationships" id="258" r:id="Rfd1fb81185044a34"/>
    <p:sldId xmlns:r="http://schemas.openxmlformats.org/officeDocument/2006/relationships" id="259" r:id="R4d5488595bfa4cfd"/>
    <p:sldId xmlns:r="http://schemas.openxmlformats.org/officeDocument/2006/relationships" id="260" r:id="R683550a156c844a6"/>
    <p:sldId xmlns:r="http://schemas.openxmlformats.org/officeDocument/2006/relationships" id="261" r:id="Rb1dab644c7b246ea"/>
    <p:sldId xmlns:r="http://schemas.openxmlformats.org/officeDocument/2006/relationships" id="262" r:id="R5f33e4458c4440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12e75c5bf4523" /><Relationship Type="http://schemas.openxmlformats.org/officeDocument/2006/relationships/slide" Target="/ppt/slides/slide1.xml" Id="R6bc607e8662b453e" /><Relationship Type="http://schemas.openxmlformats.org/officeDocument/2006/relationships/slide" Target="/ppt/slides/slide2.xml" Id="Racbbd79716c54501" /><Relationship Type="http://schemas.openxmlformats.org/officeDocument/2006/relationships/slide" Target="/ppt/slides/slide3.xml" Id="Rfd1fb81185044a34" /><Relationship Type="http://schemas.openxmlformats.org/officeDocument/2006/relationships/slide" Target="/ppt/slides/slide4.xml" Id="R4d5488595bfa4cfd" /><Relationship Type="http://schemas.openxmlformats.org/officeDocument/2006/relationships/slide" Target="/ppt/slides/slide5.xml" Id="R683550a156c844a6" /><Relationship Type="http://schemas.openxmlformats.org/officeDocument/2006/relationships/slide" Target="/ppt/slides/slide6.xml" Id="Rb1dab644c7b246ea" /><Relationship Type="http://schemas.openxmlformats.org/officeDocument/2006/relationships/slide" Target="/ppt/slides/slide7.xml" Id="R5f33e4458c4440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c288b9e0b43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effb3dc854212" /><Relationship Type="http://schemas.openxmlformats.org/officeDocument/2006/relationships/theme" Target="/ppt/slideMasters/theme/theme1.xml" Id="R6261b2aef9944f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effb3dc8542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abf23b60942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99325459b41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cacf8369c47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19f217fc640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a6c2b009444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fb033d75649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15f8fdfe74a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