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94ffbad48a841b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c66ee2b93f64c9d"/>
  </p:sldMasterIdLst>
  <p:sldIdLst>
    <p:sldId xmlns:r="http://schemas.openxmlformats.org/officeDocument/2006/relationships" id="256" r:id="Rcf865dd0c3364295"/>
    <p:sldId xmlns:r="http://schemas.openxmlformats.org/officeDocument/2006/relationships" id="257" r:id="R7e8d83e762634da2"/>
    <p:sldId xmlns:r="http://schemas.openxmlformats.org/officeDocument/2006/relationships" id="258" r:id="R0f3e639eb3854ca7"/>
    <p:sldId xmlns:r="http://schemas.openxmlformats.org/officeDocument/2006/relationships" id="259" r:id="R5ee8283624a94da1"/>
    <p:sldId xmlns:r="http://schemas.openxmlformats.org/officeDocument/2006/relationships" id="260" r:id="Ra6a74aa4ddb64a00"/>
    <p:sldId xmlns:r="http://schemas.openxmlformats.org/officeDocument/2006/relationships" id="261" r:id="Re5e13bbe66de45f8"/>
    <p:sldId xmlns:r="http://schemas.openxmlformats.org/officeDocument/2006/relationships" id="262" r:id="R2182c4d1a0a646d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c66ee2b93f64c9d" /><Relationship Type="http://schemas.openxmlformats.org/officeDocument/2006/relationships/slide" Target="/ppt/slides/slide1.xml" Id="Rcf865dd0c3364295" /><Relationship Type="http://schemas.openxmlformats.org/officeDocument/2006/relationships/slide" Target="/ppt/slides/slide2.xml" Id="R7e8d83e762634da2" /><Relationship Type="http://schemas.openxmlformats.org/officeDocument/2006/relationships/slide" Target="/ppt/slides/slide3.xml" Id="R0f3e639eb3854ca7" /><Relationship Type="http://schemas.openxmlformats.org/officeDocument/2006/relationships/slide" Target="/ppt/slides/slide4.xml" Id="R5ee8283624a94da1" /><Relationship Type="http://schemas.openxmlformats.org/officeDocument/2006/relationships/slide" Target="/ppt/slides/slide5.xml" Id="Ra6a74aa4ddb64a00" /><Relationship Type="http://schemas.openxmlformats.org/officeDocument/2006/relationships/slide" Target="/ppt/slides/slide6.xml" Id="Re5e13bbe66de45f8" /><Relationship Type="http://schemas.openxmlformats.org/officeDocument/2006/relationships/slide" Target="/ppt/slides/slide7.xml" Id="R2182c4d1a0a646d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ad0ac1ca03d44e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cf69587efc4815" /><Relationship Type="http://schemas.openxmlformats.org/officeDocument/2006/relationships/theme" Target="/ppt/slideMasters/theme/theme1.xml" Id="R45aadc292f6a449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fcf69587efc481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9d5746494c4e8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3c062b9e5443f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5f6edcf91644f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16840a27a14c7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16ea18993147e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7ca50917c1468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4a1938f8ae45d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SKS NETTHANDEL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SKS NETTHANDEL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SKS NETTHANDEL AS ble etablert [år] og holder til i Ålesund.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SKS NETTHANDEL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SKS NETTHANDEL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SKS NETTHANDEL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−753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−254 491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79 292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SKS NETTHANDEL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STØLEN SYNNE KRISTINE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SKS NETTHANDEL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Revahaugen 10D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6013 Ålesund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925 379 913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SKS NETTHANDEL AS</a:t>
            </a:r>
          </a:p>
        </p:txBody>
      </p:sp>
    </p:spTree>
  </p:cSld>
  <p:clrMapOvr>
    <a:masterClrMapping xmlns:a="http://schemas.openxmlformats.org/drawingml/2006/main"/>
  </p:clrMapOvr>
</p:sld>
</file>