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1311110d164f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7cf6305ed04c3c"/>
  </p:sldMasterIdLst>
  <p:sldIdLst>
    <p:sldId xmlns:r="http://schemas.openxmlformats.org/officeDocument/2006/relationships" id="256" r:id="R54289b551e0a4239"/>
    <p:sldId xmlns:r="http://schemas.openxmlformats.org/officeDocument/2006/relationships" id="257" r:id="R4d977f126c4c4588"/>
    <p:sldId xmlns:r="http://schemas.openxmlformats.org/officeDocument/2006/relationships" id="258" r:id="Rdf7d3c8e52df4db5"/>
    <p:sldId xmlns:r="http://schemas.openxmlformats.org/officeDocument/2006/relationships" id="259" r:id="R6dca4cd0871b4d9f"/>
    <p:sldId xmlns:r="http://schemas.openxmlformats.org/officeDocument/2006/relationships" id="260" r:id="Ra80c34ab23d34965"/>
    <p:sldId xmlns:r="http://schemas.openxmlformats.org/officeDocument/2006/relationships" id="261" r:id="Rf9bf70e12be54772"/>
    <p:sldId xmlns:r="http://schemas.openxmlformats.org/officeDocument/2006/relationships" id="262" r:id="Re5385188d64c4e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7cf6305ed04c3c" /><Relationship Type="http://schemas.openxmlformats.org/officeDocument/2006/relationships/slide" Target="/ppt/slides/slide1.xml" Id="R54289b551e0a4239" /><Relationship Type="http://schemas.openxmlformats.org/officeDocument/2006/relationships/slide" Target="/ppt/slides/slide2.xml" Id="R4d977f126c4c4588" /><Relationship Type="http://schemas.openxmlformats.org/officeDocument/2006/relationships/slide" Target="/ppt/slides/slide3.xml" Id="Rdf7d3c8e52df4db5" /><Relationship Type="http://schemas.openxmlformats.org/officeDocument/2006/relationships/slide" Target="/ppt/slides/slide4.xml" Id="R6dca4cd0871b4d9f" /><Relationship Type="http://schemas.openxmlformats.org/officeDocument/2006/relationships/slide" Target="/ppt/slides/slide5.xml" Id="Ra80c34ab23d34965" /><Relationship Type="http://schemas.openxmlformats.org/officeDocument/2006/relationships/slide" Target="/ppt/slides/slide6.xml" Id="Rf9bf70e12be54772" /><Relationship Type="http://schemas.openxmlformats.org/officeDocument/2006/relationships/slide" Target="/ppt/slides/slide7.xml" Id="Re5385188d64c4e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0ae6dde76d45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369b922994592" /><Relationship Type="http://schemas.openxmlformats.org/officeDocument/2006/relationships/theme" Target="/ppt/slideMasters/theme/theme1.xml" Id="Rc199d086be9648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7369b9229945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4d1d849f44d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9cfe66e4942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18afba7524e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e50d0bf1d4c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af2901cd44d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0f19da5e242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9d9ffe75e40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FUGLERUD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EIENDOM AS ble etablert [år] og holder til i Gullaug.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409 450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156 402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4 951 852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BENT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Kvernbakken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3427 Gullaug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