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a762700cb045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2978652f964d17"/>
  </p:sldMasterIdLst>
  <p:sldIdLst>
    <p:sldId xmlns:r="http://schemas.openxmlformats.org/officeDocument/2006/relationships" id="256" r:id="R1fd791c3d5ee4b50"/>
    <p:sldId xmlns:r="http://schemas.openxmlformats.org/officeDocument/2006/relationships" id="257" r:id="Rfe8e3c48ac3649fb"/>
    <p:sldId xmlns:r="http://schemas.openxmlformats.org/officeDocument/2006/relationships" id="258" r:id="R5564173c60364b1b"/>
    <p:sldId xmlns:r="http://schemas.openxmlformats.org/officeDocument/2006/relationships" id="259" r:id="R63065b90e27f4667"/>
    <p:sldId xmlns:r="http://schemas.openxmlformats.org/officeDocument/2006/relationships" id="260" r:id="R4fff3152221f49b3"/>
    <p:sldId xmlns:r="http://schemas.openxmlformats.org/officeDocument/2006/relationships" id="261" r:id="R07ba1af71a2040d1"/>
    <p:sldId xmlns:r="http://schemas.openxmlformats.org/officeDocument/2006/relationships" id="262" r:id="R828d30ec53ce48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2978652f964d17" /><Relationship Type="http://schemas.openxmlformats.org/officeDocument/2006/relationships/slide" Target="/ppt/slides/slide1.xml" Id="R1fd791c3d5ee4b50" /><Relationship Type="http://schemas.openxmlformats.org/officeDocument/2006/relationships/slide" Target="/ppt/slides/slide2.xml" Id="Rfe8e3c48ac3649fb" /><Relationship Type="http://schemas.openxmlformats.org/officeDocument/2006/relationships/slide" Target="/ppt/slides/slide3.xml" Id="R5564173c60364b1b" /><Relationship Type="http://schemas.openxmlformats.org/officeDocument/2006/relationships/slide" Target="/ppt/slides/slide4.xml" Id="R63065b90e27f4667" /><Relationship Type="http://schemas.openxmlformats.org/officeDocument/2006/relationships/slide" Target="/ppt/slides/slide5.xml" Id="R4fff3152221f49b3" /><Relationship Type="http://schemas.openxmlformats.org/officeDocument/2006/relationships/slide" Target="/ppt/slides/slide6.xml" Id="R07ba1af71a2040d1" /><Relationship Type="http://schemas.openxmlformats.org/officeDocument/2006/relationships/slide" Target="/ppt/slides/slide7.xml" Id="R828d30ec53ce48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b90cc2a10b40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eeda173f2495d" /><Relationship Type="http://schemas.openxmlformats.org/officeDocument/2006/relationships/theme" Target="/ppt/slideMasters/theme/theme1.xml" Id="R41a4e198229845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4eeda173f249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8a547098148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dd92bd98449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0fe00d79f41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9c3dbb4ca4e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6125233ee48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09b6dcbec46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6d6052ca042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HOLMBERG PRIDE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HOLMBERG PRIDE AS ble etablert [år] og holder til i Vik I Sogn.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1 470 940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533 067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HOLMBERG ANNA MARIA F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PRIDE MICHAEL JOHN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Gildhus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6893 Vik I Sogn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925 407 739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