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97d253042144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13a6a5e82947fc"/>
  </p:sldMasterIdLst>
  <p:sldIdLst>
    <p:sldId xmlns:r="http://schemas.openxmlformats.org/officeDocument/2006/relationships" id="256" r:id="R423b8fd09ec64538"/>
    <p:sldId xmlns:r="http://schemas.openxmlformats.org/officeDocument/2006/relationships" id="257" r:id="R0b099689960d4b28"/>
    <p:sldId xmlns:r="http://schemas.openxmlformats.org/officeDocument/2006/relationships" id="258" r:id="R76c1532718a445a3"/>
    <p:sldId xmlns:r="http://schemas.openxmlformats.org/officeDocument/2006/relationships" id="259" r:id="R69b73fda3bd74b13"/>
    <p:sldId xmlns:r="http://schemas.openxmlformats.org/officeDocument/2006/relationships" id="260" r:id="R0de74b55649b41c3"/>
    <p:sldId xmlns:r="http://schemas.openxmlformats.org/officeDocument/2006/relationships" id="261" r:id="R08155bed9b9241d1"/>
    <p:sldId xmlns:r="http://schemas.openxmlformats.org/officeDocument/2006/relationships" id="262" r:id="Rde9c4a5dce2542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13a6a5e82947fc" /><Relationship Type="http://schemas.openxmlformats.org/officeDocument/2006/relationships/slide" Target="/ppt/slides/slide1.xml" Id="R423b8fd09ec64538" /><Relationship Type="http://schemas.openxmlformats.org/officeDocument/2006/relationships/slide" Target="/ppt/slides/slide2.xml" Id="R0b099689960d4b28" /><Relationship Type="http://schemas.openxmlformats.org/officeDocument/2006/relationships/slide" Target="/ppt/slides/slide3.xml" Id="R76c1532718a445a3" /><Relationship Type="http://schemas.openxmlformats.org/officeDocument/2006/relationships/slide" Target="/ppt/slides/slide4.xml" Id="R69b73fda3bd74b13" /><Relationship Type="http://schemas.openxmlformats.org/officeDocument/2006/relationships/slide" Target="/ppt/slides/slide5.xml" Id="R0de74b55649b41c3" /><Relationship Type="http://schemas.openxmlformats.org/officeDocument/2006/relationships/slide" Target="/ppt/slides/slide6.xml" Id="R08155bed9b9241d1" /><Relationship Type="http://schemas.openxmlformats.org/officeDocument/2006/relationships/slide" Target="/ppt/slides/slide7.xml" Id="Rde9c4a5dce2542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e6a45a33a340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80f72a00543f2" /><Relationship Type="http://schemas.openxmlformats.org/officeDocument/2006/relationships/theme" Target="/ppt/slideMasters/theme/theme1.xml" Id="R8fcfbcfff0374b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c80f72a00543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ed8f245024b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0980fee1b49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b0215c56546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415f8de324c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0b00acfc64a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d1adadaf345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ee4bf938e4f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GEMA HOLDING AS ble etablert [år] og holder til i Bønes.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392 818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1 993 685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3 000 033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THERESE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Bønesheien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5154 Bønes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GEMA HOLDING AS</a:t>
            </a:r>
          </a:p>
        </p:txBody>
      </p:sp>
    </p:spTree>
  </p:cSld>
  <p:clrMapOvr>
    <a:masterClrMapping xmlns:a="http://schemas.openxmlformats.org/drawingml/2006/main"/>
  </p:clrMapOvr>
</p:sld>
</file>