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d21535f9b94a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a95a53836b4323"/>
  </p:sldMasterIdLst>
  <p:sldIdLst>
    <p:sldId xmlns:r="http://schemas.openxmlformats.org/officeDocument/2006/relationships" id="256" r:id="Raae4d54fd0b34aa7"/>
    <p:sldId xmlns:r="http://schemas.openxmlformats.org/officeDocument/2006/relationships" id="257" r:id="R1b1f133ea81b416a"/>
    <p:sldId xmlns:r="http://schemas.openxmlformats.org/officeDocument/2006/relationships" id="258" r:id="Rb5651211c26f4318"/>
    <p:sldId xmlns:r="http://schemas.openxmlformats.org/officeDocument/2006/relationships" id="259" r:id="Rc740da509dbe4d6c"/>
    <p:sldId xmlns:r="http://schemas.openxmlformats.org/officeDocument/2006/relationships" id="260" r:id="R109494e7cef045aa"/>
    <p:sldId xmlns:r="http://schemas.openxmlformats.org/officeDocument/2006/relationships" id="261" r:id="Ra0463777ebb146ac"/>
    <p:sldId xmlns:r="http://schemas.openxmlformats.org/officeDocument/2006/relationships" id="262" r:id="R5a41b334c4b145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95a53836b4323" /><Relationship Type="http://schemas.openxmlformats.org/officeDocument/2006/relationships/slide" Target="/ppt/slides/slide1.xml" Id="Raae4d54fd0b34aa7" /><Relationship Type="http://schemas.openxmlformats.org/officeDocument/2006/relationships/slide" Target="/ppt/slides/slide2.xml" Id="R1b1f133ea81b416a" /><Relationship Type="http://schemas.openxmlformats.org/officeDocument/2006/relationships/slide" Target="/ppt/slides/slide3.xml" Id="Rb5651211c26f4318" /><Relationship Type="http://schemas.openxmlformats.org/officeDocument/2006/relationships/slide" Target="/ppt/slides/slide4.xml" Id="Rc740da509dbe4d6c" /><Relationship Type="http://schemas.openxmlformats.org/officeDocument/2006/relationships/slide" Target="/ppt/slides/slide5.xml" Id="R109494e7cef045aa" /><Relationship Type="http://schemas.openxmlformats.org/officeDocument/2006/relationships/slide" Target="/ppt/slides/slide6.xml" Id="Ra0463777ebb146ac" /><Relationship Type="http://schemas.openxmlformats.org/officeDocument/2006/relationships/slide" Target="/ppt/slides/slide7.xml" Id="R5a41b334c4b145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4b2ff9cfee48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b639109094def" /><Relationship Type="http://schemas.openxmlformats.org/officeDocument/2006/relationships/theme" Target="/ppt/slideMasters/theme/theme1.xml" Id="Rbb0085b908df4a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ab639109094d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6743dd61a4c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57353f30c43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2dcb0817448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0f3f41c484a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b41d356fd4a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96bcaef1c4a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401743fb041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UTELIVET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UTELIVET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CHRISTIAN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HERMANSEN-F MARTINE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925 453 439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