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f1b71b81c640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76c37bf38e43d8"/>
  </p:sldMasterIdLst>
  <p:sldIdLst>
    <p:sldId xmlns:r="http://schemas.openxmlformats.org/officeDocument/2006/relationships" id="256" r:id="R0dc53c9531914c49"/>
    <p:sldId xmlns:r="http://schemas.openxmlformats.org/officeDocument/2006/relationships" id="257" r:id="R4546527f71ea4015"/>
    <p:sldId xmlns:r="http://schemas.openxmlformats.org/officeDocument/2006/relationships" id="258" r:id="R4b9e57fd10b44e20"/>
    <p:sldId xmlns:r="http://schemas.openxmlformats.org/officeDocument/2006/relationships" id="259" r:id="R11eb6b6b78374822"/>
    <p:sldId xmlns:r="http://schemas.openxmlformats.org/officeDocument/2006/relationships" id="260" r:id="R76fe74da69e04be9"/>
    <p:sldId xmlns:r="http://schemas.openxmlformats.org/officeDocument/2006/relationships" id="261" r:id="R3915442bb6c44e8b"/>
    <p:sldId xmlns:r="http://schemas.openxmlformats.org/officeDocument/2006/relationships" id="262" r:id="R22c567f489014a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76c37bf38e43d8" /><Relationship Type="http://schemas.openxmlformats.org/officeDocument/2006/relationships/slide" Target="/ppt/slides/slide1.xml" Id="R0dc53c9531914c49" /><Relationship Type="http://schemas.openxmlformats.org/officeDocument/2006/relationships/slide" Target="/ppt/slides/slide2.xml" Id="R4546527f71ea4015" /><Relationship Type="http://schemas.openxmlformats.org/officeDocument/2006/relationships/slide" Target="/ppt/slides/slide3.xml" Id="R4b9e57fd10b44e20" /><Relationship Type="http://schemas.openxmlformats.org/officeDocument/2006/relationships/slide" Target="/ppt/slides/slide4.xml" Id="R11eb6b6b78374822" /><Relationship Type="http://schemas.openxmlformats.org/officeDocument/2006/relationships/slide" Target="/ppt/slides/slide5.xml" Id="R76fe74da69e04be9" /><Relationship Type="http://schemas.openxmlformats.org/officeDocument/2006/relationships/slide" Target="/ppt/slides/slide6.xml" Id="R3915442bb6c44e8b" /><Relationship Type="http://schemas.openxmlformats.org/officeDocument/2006/relationships/slide" Target="/ppt/slides/slide7.xml" Id="R22c567f489014a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da35348ce14a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9aae8fe6a40e8" /><Relationship Type="http://schemas.openxmlformats.org/officeDocument/2006/relationships/theme" Target="/ppt/slideMasters/theme/theme1.xml" Id="R169bc44c7a4346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b9aae8fe6a40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9ddfd5e764a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ce85c3dcc49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96cf37cbf48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6fa4e0d6742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64d1e6e2b49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15270e88749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1cc2adce14d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 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 H INVEST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−37 968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2 643 993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HELSEM ANE EMILIE RO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174B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925 470 430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H INVEST AS</a:t>
            </a:r>
          </a:p>
        </p:txBody>
      </p:sp>
    </p:spTree>
  </p:cSld>
  <p:clrMapOvr>
    <a:masterClrMapping xmlns:a="http://schemas.openxmlformats.org/drawingml/2006/main"/>
  </p:clrMapOvr>
</p:sld>
</file>