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770051e90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4e805058c4ce4"/>
  </p:sldMasterIdLst>
  <p:sldIdLst>
    <p:sldId xmlns:r="http://schemas.openxmlformats.org/officeDocument/2006/relationships" id="256" r:id="Rc7a3f3c495e146b7"/>
    <p:sldId xmlns:r="http://schemas.openxmlformats.org/officeDocument/2006/relationships" id="257" r:id="R0deed87c24584b52"/>
    <p:sldId xmlns:r="http://schemas.openxmlformats.org/officeDocument/2006/relationships" id="258" r:id="Rbd8b8155d76d4a59"/>
    <p:sldId xmlns:r="http://schemas.openxmlformats.org/officeDocument/2006/relationships" id="259" r:id="Raf4aa9d9707443ce"/>
    <p:sldId xmlns:r="http://schemas.openxmlformats.org/officeDocument/2006/relationships" id="260" r:id="R70ccc2d7f3794b46"/>
    <p:sldId xmlns:r="http://schemas.openxmlformats.org/officeDocument/2006/relationships" id="261" r:id="Rb9e8d3b3a1574dfa"/>
    <p:sldId xmlns:r="http://schemas.openxmlformats.org/officeDocument/2006/relationships" id="262" r:id="R818292fdd1ab4c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4e805058c4ce4" /><Relationship Type="http://schemas.openxmlformats.org/officeDocument/2006/relationships/slide" Target="/ppt/slides/slide1.xml" Id="Rc7a3f3c495e146b7" /><Relationship Type="http://schemas.openxmlformats.org/officeDocument/2006/relationships/slide" Target="/ppt/slides/slide2.xml" Id="R0deed87c24584b52" /><Relationship Type="http://schemas.openxmlformats.org/officeDocument/2006/relationships/slide" Target="/ppt/slides/slide3.xml" Id="Rbd8b8155d76d4a59" /><Relationship Type="http://schemas.openxmlformats.org/officeDocument/2006/relationships/slide" Target="/ppt/slides/slide4.xml" Id="Raf4aa9d9707443ce" /><Relationship Type="http://schemas.openxmlformats.org/officeDocument/2006/relationships/slide" Target="/ppt/slides/slide5.xml" Id="R70ccc2d7f3794b46" /><Relationship Type="http://schemas.openxmlformats.org/officeDocument/2006/relationships/slide" Target="/ppt/slides/slide6.xml" Id="Rb9e8d3b3a1574dfa" /><Relationship Type="http://schemas.openxmlformats.org/officeDocument/2006/relationships/slide" Target="/ppt/slides/slide7.xml" Id="R818292fdd1ab4c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4620a0ce24a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fbc6a02be4e38" /><Relationship Type="http://schemas.openxmlformats.org/officeDocument/2006/relationships/theme" Target="/ppt/slideMasters/theme/theme1.xml" Id="Rba7d31bf8750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dfbc6a02be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d594beefc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9b7eade5247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3bdd30375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5a95fd6034b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eafeb81d7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e4e00a3f04c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3d2ca5ad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