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58d8ba7f1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0687a8cbd43ce"/>
  </p:sldMasterIdLst>
  <p:sldIdLst>
    <p:sldId xmlns:r="http://schemas.openxmlformats.org/officeDocument/2006/relationships" id="256" r:id="Rec3df97df9684c7e"/>
    <p:sldId xmlns:r="http://schemas.openxmlformats.org/officeDocument/2006/relationships" id="257" r:id="R8f7c910ad0ee4601"/>
    <p:sldId xmlns:r="http://schemas.openxmlformats.org/officeDocument/2006/relationships" id="258" r:id="R8ecb4d7d9c464393"/>
    <p:sldId xmlns:r="http://schemas.openxmlformats.org/officeDocument/2006/relationships" id="259" r:id="R533bdfd0ebe743eb"/>
    <p:sldId xmlns:r="http://schemas.openxmlformats.org/officeDocument/2006/relationships" id="260" r:id="R0888b8ac01e544dd"/>
    <p:sldId xmlns:r="http://schemas.openxmlformats.org/officeDocument/2006/relationships" id="261" r:id="R36d7ed32040c4623"/>
    <p:sldId xmlns:r="http://schemas.openxmlformats.org/officeDocument/2006/relationships" id="262" r:id="R0a96b6ed2a20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0687a8cbd43ce" /><Relationship Type="http://schemas.openxmlformats.org/officeDocument/2006/relationships/slide" Target="/ppt/slides/slide1.xml" Id="Rec3df97df9684c7e" /><Relationship Type="http://schemas.openxmlformats.org/officeDocument/2006/relationships/slide" Target="/ppt/slides/slide2.xml" Id="R8f7c910ad0ee4601" /><Relationship Type="http://schemas.openxmlformats.org/officeDocument/2006/relationships/slide" Target="/ppt/slides/slide3.xml" Id="R8ecb4d7d9c464393" /><Relationship Type="http://schemas.openxmlformats.org/officeDocument/2006/relationships/slide" Target="/ppt/slides/slide4.xml" Id="R533bdfd0ebe743eb" /><Relationship Type="http://schemas.openxmlformats.org/officeDocument/2006/relationships/slide" Target="/ppt/slides/slide5.xml" Id="R0888b8ac01e544dd" /><Relationship Type="http://schemas.openxmlformats.org/officeDocument/2006/relationships/slide" Target="/ppt/slides/slide6.xml" Id="R36d7ed32040c4623" /><Relationship Type="http://schemas.openxmlformats.org/officeDocument/2006/relationships/slide" Target="/ppt/slides/slide7.xml" Id="R0a96b6ed2a20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9ce7cc8bf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71995cfea4b2c" /><Relationship Type="http://schemas.openxmlformats.org/officeDocument/2006/relationships/theme" Target="/ppt/slideMasters/theme/theme1.xml" Id="Rb276e5c8b87b4d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71995cfea4b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318dd1b29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fbb7762dd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37414525a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80362935a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be2671ab4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305a3726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4d3b93e1846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DYBVAD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DYBVAD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DYBVAD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Oddbjørn Dybvad, Solveien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925 516 643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DYBVAD INVEST AS</a:t>
            </a:r>
          </a:p>
        </p:txBody>
      </p:sp>
    </p:spTree>
  </p:cSld>
  <p:clrMapOvr>
    <a:masterClrMapping xmlns:a="http://schemas.openxmlformats.org/drawingml/2006/main"/>
  </p:clrMapOvr>
</p:sld>
</file>