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ae054388842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1b5cf19d3e4c1d"/>
  </p:sldMasterIdLst>
  <p:sldIdLst>
    <p:sldId xmlns:r="http://schemas.openxmlformats.org/officeDocument/2006/relationships" id="256" r:id="R1105f8eb1cd441d6"/>
    <p:sldId xmlns:r="http://schemas.openxmlformats.org/officeDocument/2006/relationships" id="257" r:id="R68570bc8729f4f01"/>
    <p:sldId xmlns:r="http://schemas.openxmlformats.org/officeDocument/2006/relationships" id="258" r:id="R7b01ef8530c64519"/>
    <p:sldId xmlns:r="http://schemas.openxmlformats.org/officeDocument/2006/relationships" id="259" r:id="R27f8618f25f84da3"/>
    <p:sldId xmlns:r="http://schemas.openxmlformats.org/officeDocument/2006/relationships" id="260" r:id="R7c33f21f18464155"/>
    <p:sldId xmlns:r="http://schemas.openxmlformats.org/officeDocument/2006/relationships" id="261" r:id="R1f828f4e84f74389"/>
    <p:sldId xmlns:r="http://schemas.openxmlformats.org/officeDocument/2006/relationships" id="262" r:id="Rff74a4813dc54a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b5cf19d3e4c1d" /><Relationship Type="http://schemas.openxmlformats.org/officeDocument/2006/relationships/slide" Target="/ppt/slides/slide1.xml" Id="R1105f8eb1cd441d6" /><Relationship Type="http://schemas.openxmlformats.org/officeDocument/2006/relationships/slide" Target="/ppt/slides/slide2.xml" Id="R68570bc8729f4f01" /><Relationship Type="http://schemas.openxmlformats.org/officeDocument/2006/relationships/slide" Target="/ppt/slides/slide3.xml" Id="R7b01ef8530c64519" /><Relationship Type="http://schemas.openxmlformats.org/officeDocument/2006/relationships/slide" Target="/ppt/slides/slide4.xml" Id="R27f8618f25f84da3" /><Relationship Type="http://schemas.openxmlformats.org/officeDocument/2006/relationships/slide" Target="/ppt/slides/slide5.xml" Id="R7c33f21f18464155" /><Relationship Type="http://schemas.openxmlformats.org/officeDocument/2006/relationships/slide" Target="/ppt/slides/slide6.xml" Id="R1f828f4e84f74389" /><Relationship Type="http://schemas.openxmlformats.org/officeDocument/2006/relationships/slide" Target="/ppt/slides/slide7.xml" Id="Rff74a4813dc54a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9c4d552ee46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c0cf520a44866" /><Relationship Type="http://schemas.openxmlformats.org/officeDocument/2006/relationships/theme" Target="/ppt/slideMasters/theme/theme1.xml" Id="R780a94a72413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c0cf520a448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261373079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086a68ea947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061db471c4e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08d94b4c04e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a16695dab43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c1ecb49794d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115d8b5bb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 AGDER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 AGDER INVEST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−263 343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5 954 754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5 954 754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Lone lier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4642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