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2bdd653614c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450e48b7ec4a4e"/>
  </p:sldMasterIdLst>
  <p:sldIdLst>
    <p:sldId xmlns:r="http://schemas.openxmlformats.org/officeDocument/2006/relationships" id="256" r:id="R6c452c58f3184b4e"/>
    <p:sldId xmlns:r="http://schemas.openxmlformats.org/officeDocument/2006/relationships" id="257" r:id="R03bd26fb9d14495b"/>
    <p:sldId xmlns:r="http://schemas.openxmlformats.org/officeDocument/2006/relationships" id="258" r:id="Rb24f3ad411344775"/>
    <p:sldId xmlns:r="http://schemas.openxmlformats.org/officeDocument/2006/relationships" id="259" r:id="Re4e5e968b42a4085"/>
    <p:sldId xmlns:r="http://schemas.openxmlformats.org/officeDocument/2006/relationships" id="260" r:id="Rc3f9a4c3bd7d4487"/>
    <p:sldId xmlns:r="http://schemas.openxmlformats.org/officeDocument/2006/relationships" id="261" r:id="Ra37b471f21324e08"/>
    <p:sldId xmlns:r="http://schemas.openxmlformats.org/officeDocument/2006/relationships" id="262" r:id="R1a06aec4eaa148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50e48b7ec4a4e" /><Relationship Type="http://schemas.openxmlformats.org/officeDocument/2006/relationships/slide" Target="/ppt/slides/slide1.xml" Id="R6c452c58f3184b4e" /><Relationship Type="http://schemas.openxmlformats.org/officeDocument/2006/relationships/slide" Target="/ppt/slides/slide2.xml" Id="R03bd26fb9d14495b" /><Relationship Type="http://schemas.openxmlformats.org/officeDocument/2006/relationships/slide" Target="/ppt/slides/slide3.xml" Id="Rb24f3ad411344775" /><Relationship Type="http://schemas.openxmlformats.org/officeDocument/2006/relationships/slide" Target="/ppt/slides/slide4.xml" Id="Re4e5e968b42a4085" /><Relationship Type="http://schemas.openxmlformats.org/officeDocument/2006/relationships/slide" Target="/ppt/slides/slide5.xml" Id="Rc3f9a4c3bd7d4487" /><Relationship Type="http://schemas.openxmlformats.org/officeDocument/2006/relationships/slide" Target="/ppt/slides/slide6.xml" Id="Ra37b471f21324e08" /><Relationship Type="http://schemas.openxmlformats.org/officeDocument/2006/relationships/slide" Target="/ppt/slides/slide7.xml" Id="R1a06aec4eaa148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900ff48664e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790c7c1494a92" /><Relationship Type="http://schemas.openxmlformats.org/officeDocument/2006/relationships/theme" Target="/ppt/slideMasters/theme/theme1.xml" Id="R36c5cdae964748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5790c7c149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1ba80bae64f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b7d3a37bd4b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cd558b48d45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70a0121ac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fb2611961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50db5dcdd49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33ce320ee4d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SOLBERGVEIEN 12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SOLBERGVEIEN 12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5 580 708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−296 064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25 304 881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87 624 350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BOLIG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SOLODD EVENT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PEDERSEN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BRIGANTINA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SØDAL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ELBEMO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12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Strandgate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SOLBERGVEIEN 12 AS</a:t>
            </a:r>
          </a:p>
        </p:txBody>
      </p:sp>
    </p:spTree>
  </p:cSld>
  <p:clrMapOvr>
    <a:masterClrMapping xmlns:a="http://schemas.openxmlformats.org/drawingml/2006/main"/>
  </p:clrMapOvr>
</p:sld>
</file>