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e5645814a247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e6249045574d4d"/>
  </p:sldMasterIdLst>
  <p:sldIdLst>
    <p:sldId xmlns:r="http://schemas.openxmlformats.org/officeDocument/2006/relationships" id="256" r:id="R76f8a9a292b54d0b"/>
    <p:sldId xmlns:r="http://schemas.openxmlformats.org/officeDocument/2006/relationships" id="257" r:id="Rf5c61412d1ef4ca1"/>
    <p:sldId xmlns:r="http://schemas.openxmlformats.org/officeDocument/2006/relationships" id="258" r:id="R2eb831912ad747fc"/>
    <p:sldId xmlns:r="http://schemas.openxmlformats.org/officeDocument/2006/relationships" id="259" r:id="R49bac74725934ed5"/>
    <p:sldId xmlns:r="http://schemas.openxmlformats.org/officeDocument/2006/relationships" id="260" r:id="R627f6e373f5e4944"/>
    <p:sldId xmlns:r="http://schemas.openxmlformats.org/officeDocument/2006/relationships" id="261" r:id="R19788e4fa0a74e62"/>
    <p:sldId xmlns:r="http://schemas.openxmlformats.org/officeDocument/2006/relationships" id="262" r:id="R10cfc949f07a4d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e6249045574d4d" /><Relationship Type="http://schemas.openxmlformats.org/officeDocument/2006/relationships/slide" Target="/ppt/slides/slide1.xml" Id="R76f8a9a292b54d0b" /><Relationship Type="http://schemas.openxmlformats.org/officeDocument/2006/relationships/slide" Target="/ppt/slides/slide2.xml" Id="Rf5c61412d1ef4ca1" /><Relationship Type="http://schemas.openxmlformats.org/officeDocument/2006/relationships/slide" Target="/ppt/slides/slide3.xml" Id="R2eb831912ad747fc" /><Relationship Type="http://schemas.openxmlformats.org/officeDocument/2006/relationships/slide" Target="/ppt/slides/slide4.xml" Id="R49bac74725934ed5" /><Relationship Type="http://schemas.openxmlformats.org/officeDocument/2006/relationships/slide" Target="/ppt/slides/slide5.xml" Id="R627f6e373f5e4944" /><Relationship Type="http://schemas.openxmlformats.org/officeDocument/2006/relationships/slide" Target="/ppt/slides/slide6.xml" Id="R19788e4fa0a74e62" /><Relationship Type="http://schemas.openxmlformats.org/officeDocument/2006/relationships/slide" Target="/ppt/slides/slide7.xml" Id="R10cfc949f07a4d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927e49b96d48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7b18676c3405c" /><Relationship Type="http://schemas.openxmlformats.org/officeDocument/2006/relationships/theme" Target="/ppt/slideMasters/theme/theme1.xml" Id="Rea1b3b5853d348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27b18676c340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4ebfa224f4e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84dcf4f6d4a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3da32c37b43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44b7234084d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33e2fe3a74f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3f6e3883d43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cf68f945d4e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STRANNEN GULL OG GRØNNE SKOGER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STRANNEN GULL OG GRØNNE SKOGER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STRANNEN GULL OG GRØNNE SKOGER AS ble etablert [år] og holder til i Moi.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STRANNEN GULL OG GRØNNE SKOGER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STRANNEN GULL OG GRØNNE SKOGER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STRANNEN GULL OG GRØNNE SKOGER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220 851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975 792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1 040 000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STRANNEN GULL OG GRØNNE SKOGER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TJELLESVIK KNUT JONE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STRANNEN GULL OG GRØNNE SKOGER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Strannen 386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4460 Moi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925 566 039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STRANNEN GULL OG GRØNNE SKOGER AS</a:t>
            </a:r>
          </a:p>
        </p:txBody>
      </p:sp>
    </p:spTree>
  </p:cSld>
  <p:clrMapOvr>
    <a:masterClrMapping xmlns:a="http://schemas.openxmlformats.org/drawingml/2006/main"/>
  </p:clrMapOvr>
</p:sld>
</file>