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09c6c2d27243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277ec3e01a4acf"/>
  </p:sldMasterIdLst>
  <p:sldIdLst>
    <p:sldId xmlns:r="http://schemas.openxmlformats.org/officeDocument/2006/relationships" id="256" r:id="Rcf4a34d86dbe4b40"/>
    <p:sldId xmlns:r="http://schemas.openxmlformats.org/officeDocument/2006/relationships" id="257" r:id="Ra89fc87c2df84468"/>
    <p:sldId xmlns:r="http://schemas.openxmlformats.org/officeDocument/2006/relationships" id="258" r:id="Rdd3235e447164245"/>
    <p:sldId xmlns:r="http://schemas.openxmlformats.org/officeDocument/2006/relationships" id="259" r:id="R0a7c14956f3f4fd4"/>
    <p:sldId xmlns:r="http://schemas.openxmlformats.org/officeDocument/2006/relationships" id="260" r:id="R965f1f4cb1174b06"/>
    <p:sldId xmlns:r="http://schemas.openxmlformats.org/officeDocument/2006/relationships" id="261" r:id="Rcb1f6663932242fe"/>
    <p:sldId xmlns:r="http://schemas.openxmlformats.org/officeDocument/2006/relationships" id="262" r:id="R9d8703a7f8244c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77ec3e01a4acf" /><Relationship Type="http://schemas.openxmlformats.org/officeDocument/2006/relationships/slide" Target="/ppt/slides/slide1.xml" Id="Rcf4a34d86dbe4b40" /><Relationship Type="http://schemas.openxmlformats.org/officeDocument/2006/relationships/slide" Target="/ppt/slides/slide2.xml" Id="Ra89fc87c2df84468" /><Relationship Type="http://schemas.openxmlformats.org/officeDocument/2006/relationships/slide" Target="/ppt/slides/slide3.xml" Id="Rdd3235e447164245" /><Relationship Type="http://schemas.openxmlformats.org/officeDocument/2006/relationships/slide" Target="/ppt/slides/slide4.xml" Id="R0a7c14956f3f4fd4" /><Relationship Type="http://schemas.openxmlformats.org/officeDocument/2006/relationships/slide" Target="/ppt/slides/slide5.xml" Id="R965f1f4cb1174b06" /><Relationship Type="http://schemas.openxmlformats.org/officeDocument/2006/relationships/slide" Target="/ppt/slides/slide6.xml" Id="Rcb1f6663932242fe" /><Relationship Type="http://schemas.openxmlformats.org/officeDocument/2006/relationships/slide" Target="/ppt/slides/slide7.xml" Id="R9d8703a7f8244c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82642d3ca246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fb198e48543d9" /><Relationship Type="http://schemas.openxmlformats.org/officeDocument/2006/relationships/theme" Target="/ppt/slideMasters/theme/theme1.xml" Id="R75bb9c817a294b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4fb198e48543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2636f27e04c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e522d13d241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194d0e46543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76333f8b941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88951ccfe4e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b429a782647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755509d2c49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182 032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1 736 692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 GUTTORM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Guttorm André Hoff, Haugerudveien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925 579 270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HOSS AS</a:t>
            </a:r>
          </a:p>
        </p:txBody>
      </p:sp>
    </p:spTree>
  </p:cSld>
  <p:clrMapOvr>
    <a:masterClrMapping xmlns:a="http://schemas.openxmlformats.org/drawingml/2006/main"/>
  </p:clrMapOvr>
</p:sld>
</file>