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0f1c1d20064c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753a1379c349b3"/>
  </p:sldMasterIdLst>
  <p:sldIdLst>
    <p:sldId xmlns:r="http://schemas.openxmlformats.org/officeDocument/2006/relationships" id="256" r:id="Ra322632989f64c31"/>
    <p:sldId xmlns:r="http://schemas.openxmlformats.org/officeDocument/2006/relationships" id="257" r:id="R939c4f0c79a74eaf"/>
    <p:sldId xmlns:r="http://schemas.openxmlformats.org/officeDocument/2006/relationships" id="258" r:id="R5cc1954383de4044"/>
    <p:sldId xmlns:r="http://schemas.openxmlformats.org/officeDocument/2006/relationships" id="259" r:id="R3f43e94256d14075"/>
    <p:sldId xmlns:r="http://schemas.openxmlformats.org/officeDocument/2006/relationships" id="260" r:id="Re6733b0ca8c6466c"/>
    <p:sldId xmlns:r="http://schemas.openxmlformats.org/officeDocument/2006/relationships" id="261" r:id="R5b96e9cc25f740ca"/>
    <p:sldId xmlns:r="http://schemas.openxmlformats.org/officeDocument/2006/relationships" id="262" r:id="Rf1351114eb1943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753a1379c349b3" /><Relationship Type="http://schemas.openxmlformats.org/officeDocument/2006/relationships/slide" Target="/ppt/slides/slide1.xml" Id="Ra322632989f64c31" /><Relationship Type="http://schemas.openxmlformats.org/officeDocument/2006/relationships/slide" Target="/ppt/slides/slide2.xml" Id="R939c4f0c79a74eaf" /><Relationship Type="http://schemas.openxmlformats.org/officeDocument/2006/relationships/slide" Target="/ppt/slides/slide3.xml" Id="R5cc1954383de4044" /><Relationship Type="http://schemas.openxmlformats.org/officeDocument/2006/relationships/slide" Target="/ppt/slides/slide4.xml" Id="R3f43e94256d14075" /><Relationship Type="http://schemas.openxmlformats.org/officeDocument/2006/relationships/slide" Target="/ppt/slides/slide5.xml" Id="Re6733b0ca8c6466c" /><Relationship Type="http://schemas.openxmlformats.org/officeDocument/2006/relationships/slide" Target="/ppt/slides/slide6.xml" Id="R5b96e9cc25f740ca" /><Relationship Type="http://schemas.openxmlformats.org/officeDocument/2006/relationships/slide" Target="/ppt/slides/slide7.xml" Id="Rf1351114eb1943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bf143c702246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5099c0c39453c" /><Relationship Type="http://schemas.openxmlformats.org/officeDocument/2006/relationships/theme" Target="/ppt/slideMasters/theme/theme1.xml" Id="R652468040ec741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65099c0c3945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239f4f98b4c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020876b974d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df34ee6e54c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91d46a34c45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8b2a38f8643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7ef66c1ad43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6f762d80f44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 NORDNES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 NORDNES TRANSPORT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14 120 825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1 039 353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9 766 207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NORDNES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Litlfossvegen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925 579 521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