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d5070afa5446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70d2bb59ab4464"/>
  </p:sldMasterIdLst>
  <p:sldIdLst>
    <p:sldId xmlns:r="http://schemas.openxmlformats.org/officeDocument/2006/relationships" id="256" r:id="R7ea30265f6854c84"/>
    <p:sldId xmlns:r="http://schemas.openxmlformats.org/officeDocument/2006/relationships" id="257" r:id="R90e81fc646d94a5d"/>
    <p:sldId xmlns:r="http://schemas.openxmlformats.org/officeDocument/2006/relationships" id="258" r:id="R19fe9bf30da943d2"/>
    <p:sldId xmlns:r="http://schemas.openxmlformats.org/officeDocument/2006/relationships" id="259" r:id="Re3b73b3ec4b5443a"/>
    <p:sldId xmlns:r="http://schemas.openxmlformats.org/officeDocument/2006/relationships" id="260" r:id="R9138249f66b24cb6"/>
    <p:sldId xmlns:r="http://schemas.openxmlformats.org/officeDocument/2006/relationships" id="261" r:id="R467fec65c39c42c3"/>
    <p:sldId xmlns:r="http://schemas.openxmlformats.org/officeDocument/2006/relationships" id="262" r:id="R377670849f054d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70d2bb59ab4464" /><Relationship Type="http://schemas.openxmlformats.org/officeDocument/2006/relationships/slide" Target="/ppt/slides/slide1.xml" Id="R7ea30265f6854c84" /><Relationship Type="http://schemas.openxmlformats.org/officeDocument/2006/relationships/slide" Target="/ppt/slides/slide2.xml" Id="R90e81fc646d94a5d" /><Relationship Type="http://schemas.openxmlformats.org/officeDocument/2006/relationships/slide" Target="/ppt/slides/slide3.xml" Id="R19fe9bf30da943d2" /><Relationship Type="http://schemas.openxmlformats.org/officeDocument/2006/relationships/slide" Target="/ppt/slides/slide4.xml" Id="Re3b73b3ec4b5443a" /><Relationship Type="http://schemas.openxmlformats.org/officeDocument/2006/relationships/slide" Target="/ppt/slides/slide5.xml" Id="R9138249f66b24cb6" /><Relationship Type="http://schemas.openxmlformats.org/officeDocument/2006/relationships/slide" Target="/ppt/slides/slide6.xml" Id="R467fec65c39c42c3" /><Relationship Type="http://schemas.openxmlformats.org/officeDocument/2006/relationships/slide" Target="/ppt/slides/slide7.xml" Id="R377670849f054d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b89ba809ee49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7cf499c394f21" /><Relationship Type="http://schemas.openxmlformats.org/officeDocument/2006/relationships/theme" Target="/ppt/slideMasters/theme/theme1.xml" Id="R78ca0f9a81094b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f7cf499c394f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4d1454f0d4f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0e13af79c47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f1490712a46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f4612208e4f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10c01f5ba43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72f6a15d244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7f29cf61749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B/G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B/G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−240 782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1 040 600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SIDDIS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925 591 815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