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f78300ef8f4b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e5d70fd4fe4583"/>
  </p:sldMasterIdLst>
  <p:sldIdLst>
    <p:sldId xmlns:r="http://schemas.openxmlformats.org/officeDocument/2006/relationships" id="256" r:id="Rae00538014e84637"/>
    <p:sldId xmlns:r="http://schemas.openxmlformats.org/officeDocument/2006/relationships" id="257" r:id="R1be2be3dc1034a4e"/>
    <p:sldId xmlns:r="http://schemas.openxmlformats.org/officeDocument/2006/relationships" id="258" r:id="R8db0e90237144d27"/>
    <p:sldId xmlns:r="http://schemas.openxmlformats.org/officeDocument/2006/relationships" id="259" r:id="R93500d50492048d7"/>
    <p:sldId xmlns:r="http://schemas.openxmlformats.org/officeDocument/2006/relationships" id="260" r:id="R4a125985a1a141cc"/>
    <p:sldId xmlns:r="http://schemas.openxmlformats.org/officeDocument/2006/relationships" id="261" r:id="Ree40dcaa251648b9"/>
    <p:sldId xmlns:r="http://schemas.openxmlformats.org/officeDocument/2006/relationships" id="262" r:id="R4dd3becde51444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e5d70fd4fe4583" /><Relationship Type="http://schemas.openxmlformats.org/officeDocument/2006/relationships/slide" Target="/ppt/slides/slide1.xml" Id="Rae00538014e84637" /><Relationship Type="http://schemas.openxmlformats.org/officeDocument/2006/relationships/slide" Target="/ppt/slides/slide2.xml" Id="R1be2be3dc1034a4e" /><Relationship Type="http://schemas.openxmlformats.org/officeDocument/2006/relationships/slide" Target="/ppt/slides/slide3.xml" Id="R8db0e90237144d27" /><Relationship Type="http://schemas.openxmlformats.org/officeDocument/2006/relationships/slide" Target="/ppt/slides/slide4.xml" Id="R93500d50492048d7" /><Relationship Type="http://schemas.openxmlformats.org/officeDocument/2006/relationships/slide" Target="/ppt/slides/slide5.xml" Id="R4a125985a1a141cc" /><Relationship Type="http://schemas.openxmlformats.org/officeDocument/2006/relationships/slide" Target="/ppt/slides/slide6.xml" Id="Ree40dcaa251648b9" /><Relationship Type="http://schemas.openxmlformats.org/officeDocument/2006/relationships/slide" Target="/ppt/slides/slide7.xml" Id="R4dd3becde51444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111105930242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de02b9b0c4453" /><Relationship Type="http://schemas.openxmlformats.org/officeDocument/2006/relationships/theme" Target="/ppt/slideMasters/theme/theme1.xml" Id="R33bbfffedf2f41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1de02b9b0c44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d4256e03d4b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d6bb4833b4a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5056722e940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5eae9cc8142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335f86c3d40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5e0059e1a4e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b8dd8101a48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REODOR INVEST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REODOR INVEST 1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−606 988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110 982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182 855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REODOR HOLDING AS  –  68,4 %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ECKBOS SIGARFABRIKK AS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 SOLO AS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NICONIC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BENTE KK AS  –  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BABELICIOUS UNICORN HUNTER AS  –  2,1 %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Reodor Studios AS, Torggata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925 600 156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