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4d183496e45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67148407c546e1"/>
  </p:sldMasterIdLst>
  <p:sldIdLst>
    <p:sldId xmlns:r="http://schemas.openxmlformats.org/officeDocument/2006/relationships" id="256" r:id="R9c610654e6864a49"/>
    <p:sldId xmlns:r="http://schemas.openxmlformats.org/officeDocument/2006/relationships" id="257" r:id="R3d9fb5dd9b374de7"/>
    <p:sldId xmlns:r="http://schemas.openxmlformats.org/officeDocument/2006/relationships" id="258" r:id="Rad95ce05d95d471b"/>
    <p:sldId xmlns:r="http://schemas.openxmlformats.org/officeDocument/2006/relationships" id="259" r:id="R3138ffe94bd94de8"/>
    <p:sldId xmlns:r="http://schemas.openxmlformats.org/officeDocument/2006/relationships" id="260" r:id="R40e5b991b8434db6"/>
    <p:sldId xmlns:r="http://schemas.openxmlformats.org/officeDocument/2006/relationships" id="261" r:id="R9920b4b9712f48b0"/>
    <p:sldId xmlns:r="http://schemas.openxmlformats.org/officeDocument/2006/relationships" id="262" r:id="R4f58664ad991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7148407c546e1" /><Relationship Type="http://schemas.openxmlformats.org/officeDocument/2006/relationships/slide" Target="/ppt/slides/slide1.xml" Id="R9c610654e6864a49" /><Relationship Type="http://schemas.openxmlformats.org/officeDocument/2006/relationships/slide" Target="/ppt/slides/slide2.xml" Id="R3d9fb5dd9b374de7" /><Relationship Type="http://schemas.openxmlformats.org/officeDocument/2006/relationships/slide" Target="/ppt/slides/slide3.xml" Id="Rad95ce05d95d471b" /><Relationship Type="http://schemas.openxmlformats.org/officeDocument/2006/relationships/slide" Target="/ppt/slides/slide4.xml" Id="R3138ffe94bd94de8" /><Relationship Type="http://schemas.openxmlformats.org/officeDocument/2006/relationships/slide" Target="/ppt/slides/slide5.xml" Id="R40e5b991b8434db6" /><Relationship Type="http://schemas.openxmlformats.org/officeDocument/2006/relationships/slide" Target="/ppt/slides/slide6.xml" Id="R9920b4b9712f48b0" /><Relationship Type="http://schemas.openxmlformats.org/officeDocument/2006/relationships/slide" Target="/ppt/slides/slide7.xml" Id="R4f58664ad991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286cc348c40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c276c64534b18" /><Relationship Type="http://schemas.openxmlformats.org/officeDocument/2006/relationships/theme" Target="/ppt/slideMasters/theme/theme1.xml" Id="Ra668d1096a2c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6c276c64534b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e05640097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4de7b3c78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0f8517f2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cff6783b049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b1751eb3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48fd8a0de41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236c2c2ec45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