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b4e07b6e249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ef6547496f4a07"/>
  </p:sldMasterIdLst>
  <p:sldIdLst>
    <p:sldId xmlns:r="http://schemas.openxmlformats.org/officeDocument/2006/relationships" id="256" r:id="Ra065c3d1711f40d2"/>
    <p:sldId xmlns:r="http://schemas.openxmlformats.org/officeDocument/2006/relationships" id="257" r:id="R38a309a8e1494c9a"/>
    <p:sldId xmlns:r="http://schemas.openxmlformats.org/officeDocument/2006/relationships" id="258" r:id="R936717c9ac7e4412"/>
    <p:sldId xmlns:r="http://schemas.openxmlformats.org/officeDocument/2006/relationships" id="259" r:id="R2316dbb66c6b4b35"/>
    <p:sldId xmlns:r="http://schemas.openxmlformats.org/officeDocument/2006/relationships" id="260" r:id="R4eeb18e007e24feb"/>
    <p:sldId xmlns:r="http://schemas.openxmlformats.org/officeDocument/2006/relationships" id="261" r:id="Rbc05eb4c1a9e466e"/>
    <p:sldId xmlns:r="http://schemas.openxmlformats.org/officeDocument/2006/relationships" id="262" r:id="R8a3a78fd6035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f6547496f4a07" /><Relationship Type="http://schemas.openxmlformats.org/officeDocument/2006/relationships/slide" Target="/ppt/slides/slide1.xml" Id="Ra065c3d1711f40d2" /><Relationship Type="http://schemas.openxmlformats.org/officeDocument/2006/relationships/slide" Target="/ppt/slides/slide2.xml" Id="R38a309a8e1494c9a" /><Relationship Type="http://schemas.openxmlformats.org/officeDocument/2006/relationships/slide" Target="/ppt/slides/slide3.xml" Id="R936717c9ac7e4412" /><Relationship Type="http://schemas.openxmlformats.org/officeDocument/2006/relationships/slide" Target="/ppt/slides/slide4.xml" Id="R2316dbb66c6b4b35" /><Relationship Type="http://schemas.openxmlformats.org/officeDocument/2006/relationships/slide" Target="/ppt/slides/slide5.xml" Id="R4eeb18e007e24feb" /><Relationship Type="http://schemas.openxmlformats.org/officeDocument/2006/relationships/slide" Target="/ppt/slides/slide6.xml" Id="Rbc05eb4c1a9e466e" /><Relationship Type="http://schemas.openxmlformats.org/officeDocument/2006/relationships/slide" Target="/ppt/slides/slide7.xml" Id="R8a3a78fd6035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a0cd5b16d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507ee22694a2b" /><Relationship Type="http://schemas.openxmlformats.org/officeDocument/2006/relationships/theme" Target="/ppt/slideMasters/theme/theme1.xml" Id="R320c68d5e72949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a507ee2269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d56793172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33a44227b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6c4ba9a624a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20372444a49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ef5105c2c4d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4f1a63caf46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2eaaab211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