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3bdd4e53b34b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45b454f74a413c"/>
  </p:sldMasterIdLst>
  <p:sldIdLst>
    <p:sldId xmlns:r="http://schemas.openxmlformats.org/officeDocument/2006/relationships" id="256" r:id="Rea449f6625994850"/>
    <p:sldId xmlns:r="http://schemas.openxmlformats.org/officeDocument/2006/relationships" id="257" r:id="Rf1809cd5ddf340b1"/>
    <p:sldId xmlns:r="http://schemas.openxmlformats.org/officeDocument/2006/relationships" id="258" r:id="R31e667bcf8314e9a"/>
    <p:sldId xmlns:r="http://schemas.openxmlformats.org/officeDocument/2006/relationships" id="259" r:id="R1636de3d0ec3410e"/>
    <p:sldId xmlns:r="http://schemas.openxmlformats.org/officeDocument/2006/relationships" id="260" r:id="Rf0bf3b74a9024336"/>
    <p:sldId xmlns:r="http://schemas.openxmlformats.org/officeDocument/2006/relationships" id="261" r:id="Rcf46b73e0c064c71"/>
    <p:sldId xmlns:r="http://schemas.openxmlformats.org/officeDocument/2006/relationships" id="262" r:id="R654eec9708f74b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5b454f74a413c" /><Relationship Type="http://schemas.openxmlformats.org/officeDocument/2006/relationships/slide" Target="/ppt/slides/slide1.xml" Id="Rea449f6625994850" /><Relationship Type="http://schemas.openxmlformats.org/officeDocument/2006/relationships/slide" Target="/ppt/slides/slide2.xml" Id="Rf1809cd5ddf340b1" /><Relationship Type="http://schemas.openxmlformats.org/officeDocument/2006/relationships/slide" Target="/ppt/slides/slide3.xml" Id="R31e667bcf8314e9a" /><Relationship Type="http://schemas.openxmlformats.org/officeDocument/2006/relationships/slide" Target="/ppt/slides/slide4.xml" Id="R1636de3d0ec3410e" /><Relationship Type="http://schemas.openxmlformats.org/officeDocument/2006/relationships/slide" Target="/ppt/slides/slide5.xml" Id="Rf0bf3b74a9024336" /><Relationship Type="http://schemas.openxmlformats.org/officeDocument/2006/relationships/slide" Target="/ppt/slides/slide6.xml" Id="Rcf46b73e0c064c71" /><Relationship Type="http://schemas.openxmlformats.org/officeDocument/2006/relationships/slide" Target="/ppt/slides/slide7.xml" Id="R654eec9708f74b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dbefd474745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362ee7bb043f0" /><Relationship Type="http://schemas.openxmlformats.org/officeDocument/2006/relationships/theme" Target="/ppt/slideMasters/theme/theme1.xml" Id="Ra6ce7cac226d4f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b362ee7bb043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56161e2eb45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a6777f0694f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e3d60ce9043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55d6bd70046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2883e03d841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e1dbe90ec49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fee9e456843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HENSOL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HENSOL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242 457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952 768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EEG FREDRIK GARSHOL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Ridderhatten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925 656 186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