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71b8b22d3c4f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b89b424e8149ab"/>
  </p:sldMasterIdLst>
  <p:sldIdLst>
    <p:sldId xmlns:r="http://schemas.openxmlformats.org/officeDocument/2006/relationships" id="256" r:id="Ra5b15eb001994a9c"/>
    <p:sldId xmlns:r="http://schemas.openxmlformats.org/officeDocument/2006/relationships" id="257" r:id="R7059fe9afe2445b7"/>
    <p:sldId xmlns:r="http://schemas.openxmlformats.org/officeDocument/2006/relationships" id="258" r:id="R79f473e6fbd54965"/>
    <p:sldId xmlns:r="http://schemas.openxmlformats.org/officeDocument/2006/relationships" id="259" r:id="R316dd0d0a2ae4b39"/>
    <p:sldId xmlns:r="http://schemas.openxmlformats.org/officeDocument/2006/relationships" id="260" r:id="Rac4d22d3744648a8"/>
    <p:sldId xmlns:r="http://schemas.openxmlformats.org/officeDocument/2006/relationships" id="261" r:id="R336c844b28234d61"/>
    <p:sldId xmlns:r="http://schemas.openxmlformats.org/officeDocument/2006/relationships" id="262" r:id="R69d16b94a86d44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b89b424e8149ab" /><Relationship Type="http://schemas.openxmlformats.org/officeDocument/2006/relationships/slide" Target="/ppt/slides/slide1.xml" Id="Ra5b15eb001994a9c" /><Relationship Type="http://schemas.openxmlformats.org/officeDocument/2006/relationships/slide" Target="/ppt/slides/slide2.xml" Id="R7059fe9afe2445b7" /><Relationship Type="http://schemas.openxmlformats.org/officeDocument/2006/relationships/slide" Target="/ppt/slides/slide3.xml" Id="R79f473e6fbd54965" /><Relationship Type="http://schemas.openxmlformats.org/officeDocument/2006/relationships/slide" Target="/ppt/slides/slide4.xml" Id="R316dd0d0a2ae4b39" /><Relationship Type="http://schemas.openxmlformats.org/officeDocument/2006/relationships/slide" Target="/ppt/slides/slide5.xml" Id="Rac4d22d3744648a8" /><Relationship Type="http://schemas.openxmlformats.org/officeDocument/2006/relationships/slide" Target="/ppt/slides/slide6.xml" Id="R336c844b28234d61" /><Relationship Type="http://schemas.openxmlformats.org/officeDocument/2006/relationships/slide" Target="/ppt/slides/slide7.xml" Id="R69d16b94a86d44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c909e04d1147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775bd98444e08" /><Relationship Type="http://schemas.openxmlformats.org/officeDocument/2006/relationships/theme" Target="/ppt/slideMasters/theme/theme1.xml" Id="R881c774725014c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6775bd98444e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47bea06d848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e5911112744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647052835f49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2f2a407a704c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7ba630cf441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9c133aa8642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a21bca7cfb49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IBALANSE SOTRA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IBALANSE SOTRA AS ble etablert [år] og holder til i Straume.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3 703 241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90 750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226 762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786 714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IBALANSE HOLDING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FJØREN MARITA ANGELTVEIT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Trollhaugmyra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5353 Straume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925 686 913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IBALANSE SOTRA AS</a:t>
            </a:r>
          </a:p>
        </p:txBody>
      </p:sp>
    </p:spTree>
  </p:cSld>
  <p:clrMapOvr>
    <a:masterClrMapping xmlns:a="http://schemas.openxmlformats.org/drawingml/2006/main"/>
  </p:clrMapOvr>
</p:sld>
</file>