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c128c763a5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e1c2ad31c345f1"/>
  </p:sldMasterIdLst>
  <p:sldIdLst>
    <p:sldId xmlns:r="http://schemas.openxmlformats.org/officeDocument/2006/relationships" id="256" r:id="R32228122f16d449c"/>
    <p:sldId xmlns:r="http://schemas.openxmlformats.org/officeDocument/2006/relationships" id="257" r:id="Rd4b274948e6b41be"/>
    <p:sldId xmlns:r="http://schemas.openxmlformats.org/officeDocument/2006/relationships" id="258" r:id="Re98cf79bc6c641d7"/>
    <p:sldId xmlns:r="http://schemas.openxmlformats.org/officeDocument/2006/relationships" id="259" r:id="R416f3649e3bf4fb5"/>
    <p:sldId xmlns:r="http://schemas.openxmlformats.org/officeDocument/2006/relationships" id="260" r:id="Rdbaf57e1c8aa423b"/>
    <p:sldId xmlns:r="http://schemas.openxmlformats.org/officeDocument/2006/relationships" id="261" r:id="Rbd6026480dee4556"/>
    <p:sldId xmlns:r="http://schemas.openxmlformats.org/officeDocument/2006/relationships" id="262" r:id="R667f8b31ce74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1c2ad31c345f1" /><Relationship Type="http://schemas.openxmlformats.org/officeDocument/2006/relationships/slide" Target="/ppt/slides/slide1.xml" Id="R32228122f16d449c" /><Relationship Type="http://schemas.openxmlformats.org/officeDocument/2006/relationships/slide" Target="/ppt/slides/slide2.xml" Id="Rd4b274948e6b41be" /><Relationship Type="http://schemas.openxmlformats.org/officeDocument/2006/relationships/slide" Target="/ppt/slides/slide3.xml" Id="Re98cf79bc6c641d7" /><Relationship Type="http://schemas.openxmlformats.org/officeDocument/2006/relationships/slide" Target="/ppt/slides/slide4.xml" Id="R416f3649e3bf4fb5" /><Relationship Type="http://schemas.openxmlformats.org/officeDocument/2006/relationships/slide" Target="/ppt/slides/slide5.xml" Id="Rdbaf57e1c8aa423b" /><Relationship Type="http://schemas.openxmlformats.org/officeDocument/2006/relationships/slide" Target="/ppt/slides/slide6.xml" Id="Rbd6026480dee4556" /><Relationship Type="http://schemas.openxmlformats.org/officeDocument/2006/relationships/slide" Target="/ppt/slides/slide7.xml" Id="R667f8b31ce74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9c62d0074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983787290475c" /><Relationship Type="http://schemas.openxmlformats.org/officeDocument/2006/relationships/theme" Target="/ppt/slideMasters/theme/theme1.xml" Id="Rc29f2cfdd188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983787290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dffd12853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8d2808fd7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794e95617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53e76520647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827e034274a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c49073aa64d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bde10a3414e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