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99c3b83c24e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4cb8af50ab43c0"/>
  </p:sldMasterIdLst>
  <p:sldIdLst>
    <p:sldId xmlns:r="http://schemas.openxmlformats.org/officeDocument/2006/relationships" id="256" r:id="R63d96adce7394250"/>
    <p:sldId xmlns:r="http://schemas.openxmlformats.org/officeDocument/2006/relationships" id="257" r:id="R9b27c55bf82f49bd"/>
    <p:sldId xmlns:r="http://schemas.openxmlformats.org/officeDocument/2006/relationships" id="258" r:id="Rd0e48fb535e34bf0"/>
    <p:sldId xmlns:r="http://schemas.openxmlformats.org/officeDocument/2006/relationships" id="259" r:id="R28a759ba61ce438c"/>
    <p:sldId xmlns:r="http://schemas.openxmlformats.org/officeDocument/2006/relationships" id="260" r:id="Rf6a015686b2a4b19"/>
    <p:sldId xmlns:r="http://schemas.openxmlformats.org/officeDocument/2006/relationships" id="261" r:id="Rcd63c63ff9d04044"/>
    <p:sldId xmlns:r="http://schemas.openxmlformats.org/officeDocument/2006/relationships" id="262" r:id="R1e4aee5f1ee8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cb8af50ab43c0" /><Relationship Type="http://schemas.openxmlformats.org/officeDocument/2006/relationships/slide" Target="/ppt/slides/slide1.xml" Id="R63d96adce7394250" /><Relationship Type="http://schemas.openxmlformats.org/officeDocument/2006/relationships/slide" Target="/ppt/slides/slide2.xml" Id="R9b27c55bf82f49bd" /><Relationship Type="http://schemas.openxmlformats.org/officeDocument/2006/relationships/slide" Target="/ppt/slides/slide3.xml" Id="Rd0e48fb535e34bf0" /><Relationship Type="http://schemas.openxmlformats.org/officeDocument/2006/relationships/slide" Target="/ppt/slides/slide4.xml" Id="R28a759ba61ce438c" /><Relationship Type="http://schemas.openxmlformats.org/officeDocument/2006/relationships/slide" Target="/ppt/slides/slide5.xml" Id="Rf6a015686b2a4b19" /><Relationship Type="http://schemas.openxmlformats.org/officeDocument/2006/relationships/slide" Target="/ppt/slides/slide6.xml" Id="Rcd63c63ff9d04044" /><Relationship Type="http://schemas.openxmlformats.org/officeDocument/2006/relationships/slide" Target="/ppt/slides/slide7.xml" Id="R1e4aee5f1ee8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926dc33f3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2f1fa9d5e4121" /><Relationship Type="http://schemas.openxmlformats.org/officeDocument/2006/relationships/theme" Target="/ppt/slideMasters/theme/theme1.xml" Id="R24bc78501057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2f1fa9d5e41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65dc8755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5fdf86ecd4a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f4ff61cda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7d108455c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ca4ac8a90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e6e65387a4d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e936b401a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