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08c7bab20948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054807a14744d4"/>
  </p:sldMasterIdLst>
  <p:sldIdLst>
    <p:sldId xmlns:r="http://schemas.openxmlformats.org/officeDocument/2006/relationships" id="256" r:id="R2a9fe2ff80bb4770"/>
    <p:sldId xmlns:r="http://schemas.openxmlformats.org/officeDocument/2006/relationships" id="257" r:id="R640c8ee5b5e74967"/>
    <p:sldId xmlns:r="http://schemas.openxmlformats.org/officeDocument/2006/relationships" id="258" r:id="R3776a1aa7aff4b7f"/>
    <p:sldId xmlns:r="http://schemas.openxmlformats.org/officeDocument/2006/relationships" id="259" r:id="R3ed5df76e6614b57"/>
    <p:sldId xmlns:r="http://schemas.openxmlformats.org/officeDocument/2006/relationships" id="260" r:id="R223b98899d8b4d26"/>
    <p:sldId xmlns:r="http://schemas.openxmlformats.org/officeDocument/2006/relationships" id="261" r:id="R4008a85920b64d4b"/>
    <p:sldId xmlns:r="http://schemas.openxmlformats.org/officeDocument/2006/relationships" id="262" r:id="R2a7db2249bb04b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54807a14744d4" /><Relationship Type="http://schemas.openxmlformats.org/officeDocument/2006/relationships/slide" Target="/ppt/slides/slide1.xml" Id="R2a9fe2ff80bb4770" /><Relationship Type="http://schemas.openxmlformats.org/officeDocument/2006/relationships/slide" Target="/ppt/slides/slide2.xml" Id="R640c8ee5b5e74967" /><Relationship Type="http://schemas.openxmlformats.org/officeDocument/2006/relationships/slide" Target="/ppt/slides/slide3.xml" Id="R3776a1aa7aff4b7f" /><Relationship Type="http://schemas.openxmlformats.org/officeDocument/2006/relationships/slide" Target="/ppt/slides/slide4.xml" Id="R3ed5df76e6614b57" /><Relationship Type="http://schemas.openxmlformats.org/officeDocument/2006/relationships/slide" Target="/ppt/slides/slide5.xml" Id="R223b98899d8b4d26" /><Relationship Type="http://schemas.openxmlformats.org/officeDocument/2006/relationships/slide" Target="/ppt/slides/slide6.xml" Id="R4008a85920b64d4b" /><Relationship Type="http://schemas.openxmlformats.org/officeDocument/2006/relationships/slide" Target="/ppt/slides/slide7.xml" Id="R2a7db2249bb04b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310e51df548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e8059d7e94757" /><Relationship Type="http://schemas.openxmlformats.org/officeDocument/2006/relationships/theme" Target="/ppt/slideMasters/theme/theme1.xml" Id="Rca607590c3ab4d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fe8059d7e947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502dff7494a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9915befb14d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23f7cf52b4b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6af2e608347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21e1b11a941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564952b0747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7dd7df53b46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