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ea51c298af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47c2d12f7f4522"/>
  </p:sldMasterIdLst>
  <p:sldIdLst>
    <p:sldId xmlns:r="http://schemas.openxmlformats.org/officeDocument/2006/relationships" id="256" r:id="R3830907d622049f0"/>
    <p:sldId xmlns:r="http://schemas.openxmlformats.org/officeDocument/2006/relationships" id="257" r:id="Re0bc8e2abc824004"/>
    <p:sldId xmlns:r="http://schemas.openxmlformats.org/officeDocument/2006/relationships" id="258" r:id="Rf6fa49e1cf4e4e48"/>
    <p:sldId xmlns:r="http://schemas.openxmlformats.org/officeDocument/2006/relationships" id="259" r:id="R8afb317a96184e19"/>
    <p:sldId xmlns:r="http://schemas.openxmlformats.org/officeDocument/2006/relationships" id="260" r:id="R6852d1c8ef194764"/>
    <p:sldId xmlns:r="http://schemas.openxmlformats.org/officeDocument/2006/relationships" id="261" r:id="R36d58a5b40744b2c"/>
    <p:sldId xmlns:r="http://schemas.openxmlformats.org/officeDocument/2006/relationships" id="262" r:id="Rbf3b2780165a40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7c2d12f7f4522" /><Relationship Type="http://schemas.openxmlformats.org/officeDocument/2006/relationships/slide" Target="/ppt/slides/slide1.xml" Id="R3830907d622049f0" /><Relationship Type="http://schemas.openxmlformats.org/officeDocument/2006/relationships/slide" Target="/ppt/slides/slide2.xml" Id="Re0bc8e2abc824004" /><Relationship Type="http://schemas.openxmlformats.org/officeDocument/2006/relationships/slide" Target="/ppt/slides/slide3.xml" Id="Rf6fa49e1cf4e4e48" /><Relationship Type="http://schemas.openxmlformats.org/officeDocument/2006/relationships/slide" Target="/ppt/slides/slide4.xml" Id="R8afb317a96184e19" /><Relationship Type="http://schemas.openxmlformats.org/officeDocument/2006/relationships/slide" Target="/ppt/slides/slide5.xml" Id="R6852d1c8ef194764" /><Relationship Type="http://schemas.openxmlformats.org/officeDocument/2006/relationships/slide" Target="/ppt/slides/slide6.xml" Id="R36d58a5b40744b2c" /><Relationship Type="http://schemas.openxmlformats.org/officeDocument/2006/relationships/slide" Target="/ppt/slides/slide7.xml" Id="Rbf3b2780165a40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d76ea5bf24c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b1fd6f925406d" /><Relationship Type="http://schemas.openxmlformats.org/officeDocument/2006/relationships/theme" Target="/ppt/slideMasters/theme/theme1.xml" Id="R916cb28403ec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b1fd6f925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99231c4234f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bbfa1351046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95684c992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af73f25a4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a6da5823b4c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305fcf1ec43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e0b70fd1b44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STEVEFISK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STEVEFISK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23 820 735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39 894 581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SETERLUND CHRISTIAN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Kristian Seterlund, Nordpolvegen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925 755 877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