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be9b6d76864d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663b1bd5dc4de6"/>
  </p:sldMasterIdLst>
  <p:sldIdLst>
    <p:sldId xmlns:r="http://schemas.openxmlformats.org/officeDocument/2006/relationships" id="256" r:id="Rc6924ac65adc488e"/>
    <p:sldId xmlns:r="http://schemas.openxmlformats.org/officeDocument/2006/relationships" id="257" r:id="Ra6cd2115cc784f7e"/>
    <p:sldId xmlns:r="http://schemas.openxmlformats.org/officeDocument/2006/relationships" id="258" r:id="R3f93c116115240e6"/>
    <p:sldId xmlns:r="http://schemas.openxmlformats.org/officeDocument/2006/relationships" id="259" r:id="R44e667a01cbf4e0b"/>
    <p:sldId xmlns:r="http://schemas.openxmlformats.org/officeDocument/2006/relationships" id="260" r:id="R50b58df188a34b24"/>
    <p:sldId xmlns:r="http://schemas.openxmlformats.org/officeDocument/2006/relationships" id="261" r:id="Rc3e34e374c1340ff"/>
    <p:sldId xmlns:r="http://schemas.openxmlformats.org/officeDocument/2006/relationships" id="262" r:id="Re8dacc179d1e45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663b1bd5dc4de6" /><Relationship Type="http://schemas.openxmlformats.org/officeDocument/2006/relationships/slide" Target="/ppt/slides/slide1.xml" Id="Rc6924ac65adc488e" /><Relationship Type="http://schemas.openxmlformats.org/officeDocument/2006/relationships/slide" Target="/ppt/slides/slide2.xml" Id="Ra6cd2115cc784f7e" /><Relationship Type="http://schemas.openxmlformats.org/officeDocument/2006/relationships/slide" Target="/ppt/slides/slide3.xml" Id="R3f93c116115240e6" /><Relationship Type="http://schemas.openxmlformats.org/officeDocument/2006/relationships/slide" Target="/ppt/slides/slide4.xml" Id="R44e667a01cbf4e0b" /><Relationship Type="http://schemas.openxmlformats.org/officeDocument/2006/relationships/slide" Target="/ppt/slides/slide5.xml" Id="R50b58df188a34b24" /><Relationship Type="http://schemas.openxmlformats.org/officeDocument/2006/relationships/slide" Target="/ppt/slides/slide6.xml" Id="Rc3e34e374c1340ff" /><Relationship Type="http://schemas.openxmlformats.org/officeDocument/2006/relationships/slide" Target="/ppt/slides/slide7.xml" Id="Re8dacc179d1e45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dce60c1f7f40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fce8c7c4e45e7" /><Relationship Type="http://schemas.openxmlformats.org/officeDocument/2006/relationships/theme" Target="/ppt/slideMasters/theme/theme1.xml" Id="Rc41ace25bd674e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6fce8c7c4e45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c0daac51d4b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a4286778c4a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fc59c877c4b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89bf4babc45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ca8f15ff445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36359fe3442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64dd1236448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360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360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−167 762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308 146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NORBUTAS RAMUNAS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Jerikoveien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