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12850dee9444cf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c2c5c12030b4590"/>
  </p:sldMasterIdLst>
  <p:sldIdLst>
    <p:sldId xmlns:r="http://schemas.openxmlformats.org/officeDocument/2006/relationships" id="256" r:id="R77644c419b5e46f7"/>
    <p:sldId xmlns:r="http://schemas.openxmlformats.org/officeDocument/2006/relationships" id="257" r:id="R6b8a366086f34198"/>
    <p:sldId xmlns:r="http://schemas.openxmlformats.org/officeDocument/2006/relationships" id="258" r:id="R7da365675cd24bbd"/>
    <p:sldId xmlns:r="http://schemas.openxmlformats.org/officeDocument/2006/relationships" id="259" r:id="R42974a2d0554441f"/>
    <p:sldId xmlns:r="http://schemas.openxmlformats.org/officeDocument/2006/relationships" id="260" r:id="Rfd7f6ecffd23445d"/>
    <p:sldId xmlns:r="http://schemas.openxmlformats.org/officeDocument/2006/relationships" id="261" r:id="R7d68463650464e35"/>
    <p:sldId xmlns:r="http://schemas.openxmlformats.org/officeDocument/2006/relationships" id="262" r:id="Rd571fe225a6f42e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c2c5c12030b4590" /><Relationship Type="http://schemas.openxmlformats.org/officeDocument/2006/relationships/slide" Target="/ppt/slides/slide1.xml" Id="R77644c419b5e46f7" /><Relationship Type="http://schemas.openxmlformats.org/officeDocument/2006/relationships/slide" Target="/ppt/slides/slide2.xml" Id="R6b8a366086f34198" /><Relationship Type="http://schemas.openxmlformats.org/officeDocument/2006/relationships/slide" Target="/ppt/slides/slide3.xml" Id="R7da365675cd24bbd" /><Relationship Type="http://schemas.openxmlformats.org/officeDocument/2006/relationships/slide" Target="/ppt/slides/slide4.xml" Id="R42974a2d0554441f" /><Relationship Type="http://schemas.openxmlformats.org/officeDocument/2006/relationships/slide" Target="/ppt/slides/slide5.xml" Id="Rfd7f6ecffd23445d" /><Relationship Type="http://schemas.openxmlformats.org/officeDocument/2006/relationships/slide" Target="/ppt/slides/slide6.xml" Id="R7d68463650464e35" /><Relationship Type="http://schemas.openxmlformats.org/officeDocument/2006/relationships/slide" Target="/ppt/slides/slide7.xml" Id="Rd571fe225a6f42e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19d409f1fa2473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aa43cb175f4237" /><Relationship Type="http://schemas.openxmlformats.org/officeDocument/2006/relationships/theme" Target="/ppt/slideMasters/theme/theme1.xml" Id="R43e40e95860f4ea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4aa43cb175f423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a5504d6a8343f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52b401dddc400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e9a8d129e24d4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25086755ff4b0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9253c7c3f349d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23077878cb455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74e1e1809b4c4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TESDAL J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TESDAL J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TESDAL J HOLDING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TESDAL J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TESDAL J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TESDAL J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−5 188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1 988 184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2 180 983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2 185 983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TESDAL J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TESDAL JOAKIM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TESDAL J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Langeveien 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5003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925 756 539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TESDAL J HOLDING AS</a:t>
            </a:r>
          </a:p>
        </p:txBody>
      </p:sp>
    </p:spTree>
  </p:cSld>
  <p:clrMapOvr>
    <a:masterClrMapping xmlns:a="http://schemas.openxmlformats.org/drawingml/2006/main"/>
  </p:clrMapOvr>
</p:sld>
</file>