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1db1572fd441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9435523a124881"/>
  </p:sldMasterIdLst>
  <p:sldIdLst>
    <p:sldId xmlns:r="http://schemas.openxmlformats.org/officeDocument/2006/relationships" id="256" r:id="R3588879aa66c4245"/>
    <p:sldId xmlns:r="http://schemas.openxmlformats.org/officeDocument/2006/relationships" id="257" r:id="Re03f23accd354b3c"/>
    <p:sldId xmlns:r="http://schemas.openxmlformats.org/officeDocument/2006/relationships" id="258" r:id="R8cef3461975a404e"/>
    <p:sldId xmlns:r="http://schemas.openxmlformats.org/officeDocument/2006/relationships" id="259" r:id="R241a515a647148a5"/>
    <p:sldId xmlns:r="http://schemas.openxmlformats.org/officeDocument/2006/relationships" id="260" r:id="Rf02f13ac78a94265"/>
    <p:sldId xmlns:r="http://schemas.openxmlformats.org/officeDocument/2006/relationships" id="261" r:id="Rcb6825bdf73545f0"/>
    <p:sldId xmlns:r="http://schemas.openxmlformats.org/officeDocument/2006/relationships" id="262" r:id="Rbf02dfe0cacd46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435523a124881" /><Relationship Type="http://schemas.openxmlformats.org/officeDocument/2006/relationships/slide" Target="/ppt/slides/slide1.xml" Id="R3588879aa66c4245" /><Relationship Type="http://schemas.openxmlformats.org/officeDocument/2006/relationships/slide" Target="/ppt/slides/slide2.xml" Id="Re03f23accd354b3c" /><Relationship Type="http://schemas.openxmlformats.org/officeDocument/2006/relationships/slide" Target="/ppt/slides/slide3.xml" Id="R8cef3461975a404e" /><Relationship Type="http://schemas.openxmlformats.org/officeDocument/2006/relationships/slide" Target="/ppt/slides/slide4.xml" Id="R241a515a647148a5" /><Relationship Type="http://schemas.openxmlformats.org/officeDocument/2006/relationships/slide" Target="/ppt/slides/slide5.xml" Id="Rf02f13ac78a94265" /><Relationship Type="http://schemas.openxmlformats.org/officeDocument/2006/relationships/slide" Target="/ppt/slides/slide6.xml" Id="Rcb6825bdf73545f0" /><Relationship Type="http://schemas.openxmlformats.org/officeDocument/2006/relationships/slide" Target="/ppt/slides/slide7.xml" Id="Rbf02dfe0cacd46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f0b4c40f64f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25c66be084955" /><Relationship Type="http://schemas.openxmlformats.org/officeDocument/2006/relationships/theme" Target="/ppt/slideMasters/theme/theme1.xml" Id="Re4a015aa467e48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925c66be0849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ef468147f46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a7d553eae4b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cf7cf6019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5a08da6ff4a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55d0fe6db48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5af19c7ec46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d89e11ec842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ISELIN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ISELIN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925 794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ISELIN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Langkroken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925 757 276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