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0b8b3c992d48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7336ac1fb04d68"/>
  </p:sldMasterIdLst>
  <p:sldIdLst>
    <p:sldId xmlns:r="http://schemas.openxmlformats.org/officeDocument/2006/relationships" id="256" r:id="R420e1a429721418b"/>
    <p:sldId xmlns:r="http://schemas.openxmlformats.org/officeDocument/2006/relationships" id="257" r:id="Rb9fed226f9eb4fa2"/>
    <p:sldId xmlns:r="http://schemas.openxmlformats.org/officeDocument/2006/relationships" id="258" r:id="Re139cd514b484ac5"/>
    <p:sldId xmlns:r="http://schemas.openxmlformats.org/officeDocument/2006/relationships" id="259" r:id="R094925228f2d4aca"/>
    <p:sldId xmlns:r="http://schemas.openxmlformats.org/officeDocument/2006/relationships" id="260" r:id="R21988ba513d74710"/>
    <p:sldId xmlns:r="http://schemas.openxmlformats.org/officeDocument/2006/relationships" id="261" r:id="R28ee895a3da9474e"/>
    <p:sldId xmlns:r="http://schemas.openxmlformats.org/officeDocument/2006/relationships" id="262" r:id="R58c2b115672b46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7336ac1fb04d68" /><Relationship Type="http://schemas.openxmlformats.org/officeDocument/2006/relationships/slide" Target="/ppt/slides/slide1.xml" Id="R420e1a429721418b" /><Relationship Type="http://schemas.openxmlformats.org/officeDocument/2006/relationships/slide" Target="/ppt/slides/slide2.xml" Id="Rb9fed226f9eb4fa2" /><Relationship Type="http://schemas.openxmlformats.org/officeDocument/2006/relationships/slide" Target="/ppt/slides/slide3.xml" Id="Re139cd514b484ac5" /><Relationship Type="http://schemas.openxmlformats.org/officeDocument/2006/relationships/slide" Target="/ppt/slides/slide4.xml" Id="R094925228f2d4aca" /><Relationship Type="http://schemas.openxmlformats.org/officeDocument/2006/relationships/slide" Target="/ppt/slides/slide5.xml" Id="R21988ba513d74710" /><Relationship Type="http://schemas.openxmlformats.org/officeDocument/2006/relationships/slide" Target="/ppt/slides/slide6.xml" Id="R28ee895a3da9474e" /><Relationship Type="http://schemas.openxmlformats.org/officeDocument/2006/relationships/slide" Target="/ppt/slides/slide7.xml" Id="R58c2b115672b46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ec7b2fd2c47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b4dd912c540f9" /><Relationship Type="http://schemas.openxmlformats.org/officeDocument/2006/relationships/theme" Target="/ppt/slideMasters/theme/theme1.xml" Id="R274a74a272454d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fb4dd912c540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2998ddb7246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dfb86aa4d47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ffcddee3a43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0a3ceac3a4e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87b5dea9841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59723b67749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f056cce9f46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HENRIK BERGER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BERGER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BERGER HOLDING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BERGER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BERGER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BERGER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752 737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BERGER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 HENRIK MOVINKEL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BERGER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Rødsbakken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1771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925 773 913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BERGER HOLDING AS</a:t>
            </a:r>
          </a:p>
        </p:txBody>
      </p:sp>
    </p:spTree>
  </p:cSld>
  <p:clrMapOvr>
    <a:masterClrMapping xmlns:a="http://schemas.openxmlformats.org/drawingml/2006/main"/>
  </p:clrMapOvr>
</p:sld>
</file>