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4a820c4df54a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7200d8a684ef6"/>
  </p:sldMasterIdLst>
  <p:sldIdLst>
    <p:sldId xmlns:r="http://schemas.openxmlformats.org/officeDocument/2006/relationships" id="256" r:id="R67672dc91ef841ae"/>
    <p:sldId xmlns:r="http://schemas.openxmlformats.org/officeDocument/2006/relationships" id="257" r:id="Re00dd0ab69d34d9d"/>
    <p:sldId xmlns:r="http://schemas.openxmlformats.org/officeDocument/2006/relationships" id="258" r:id="R905580324248410b"/>
    <p:sldId xmlns:r="http://schemas.openxmlformats.org/officeDocument/2006/relationships" id="259" r:id="R4ef18cc9e86f4c51"/>
    <p:sldId xmlns:r="http://schemas.openxmlformats.org/officeDocument/2006/relationships" id="260" r:id="R7038644a0fca49be"/>
    <p:sldId xmlns:r="http://schemas.openxmlformats.org/officeDocument/2006/relationships" id="261" r:id="Rc8fc6625cb704f9a"/>
    <p:sldId xmlns:r="http://schemas.openxmlformats.org/officeDocument/2006/relationships" id="262" r:id="Rb4069851fd874b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7200d8a684ef6" /><Relationship Type="http://schemas.openxmlformats.org/officeDocument/2006/relationships/slide" Target="/ppt/slides/slide1.xml" Id="R67672dc91ef841ae" /><Relationship Type="http://schemas.openxmlformats.org/officeDocument/2006/relationships/slide" Target="/ppt/slides/slide2.xml" Id="Re00dd0ab69d34d9d" /><Relationship Type="http://schemas.openxmlformats.org/officeDocument/2006/relationships/slide" Target="/ppt/slides/slide3.xml" Id="R905580324248410b" /><Relationship Type="http://schemas.openxmlformats.org/officeDocument/2006/relationships/slide" Target="/ppt/slides/slide4.xml" Id="R4ef18cc9e86f4c51" /><Relationship Type="http://schemas.openxmlformats.org/officeDocument/2006/relationships/slide" Target="/ppt/slides/slide5.xml" Id="R7038644a0fca49be" /><Relationship Type="http://schemas.openxmlformats.org/officeDocument/2006/relationships/slide" Target="/ppt/slides/slide6.xml" Id="Rc8fc6625cb704f9a" /><Relationship Type="http://schemas.openxmlformats.org/officeDocument/2006/relationships/slide" Target="/ppt/slides/slide7.xml" Id="Rb4069851fd874b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e95f96c404a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c00a6af10423e" /><Relationship Type="http://schemas.openxmlformats.org/officeDocument/2006/relationships/theme" Target="/ppt/slideMasters/theme/theme1.xml" Id="Rbef53532c3dd42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4c00a6af1042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fd29b4185440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d3cac50d34f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283e1046642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4016ef7cd43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9abff4b484d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408ee299642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5a9b3866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 STANGELAND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STANGELAND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1 998 517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1 143 810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3 143 810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TORJUS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925 786 705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 STANGELAND AS</a:t>
            </a:r>
          </a:p>
        </p:txBody>
      </p:sp>
    </p:spTree>
  </p:cSld>
  <p:clrMapOvr>
    <a:masterClrMapping xmlns:a="http://schemas.openxmlformats.org/drawingml/2006/main"/>
  </p:clrMapOvr>
</p:sld>
</file>