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420428fea04e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1cc19feea4700"/>
  </p:sldMasterIdLst>
  <p:sldIdLst>
    <p:sldId xmlns:r="http://schemas.openxmlformats.org/officeDocument/2006/relationships" id="256" r:id="R5731be78312247e8"/>
    <p:sldId xmlns:r="http://schemas.openxmlformats.org/officeDocument/2006/relationships" id="257" r:id="R88c9a6661a314a77"/>
    <p:sldId xmlns:r="http://schemas.openxmlformats.org/officeDocument/2006/relationships" id="258" r:id="R629c8e39cc514134"/>
    <p:sldId xmlns:r="http://schemas.openxmlformats.org/officeDocument/2006/relationships" id="259" r:id="R933644c29ff846de"/>
    <p:sldId xmlns:r="http://schemas.openxmlformats.org/officeDocument/2006/relationships" id="260" r:id="R2ec9bdb111d34254"/>
    <p:sldId xmlns:r="http://schemas.openxmlformats.org/officeDocument/2006/relationships" id="261" r:id="R3d4a84a8055d47bf"/>
    <p:sldId xmlns:r="http://schemas.openxmlformats.org/officeDocument/2006/relationships" id="262" r:id="R52d7753f401249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1cc19feea4700" /><Relationship Type="http://schemas.openxmlformats.org/officeDocument/2006/relationships/slide" Target="/ppt/slides/slide1.xml" Id="R5731be78312247e8" /><Relationship Type="http://schemas.openxmlformats.org/officeDocument/2006/relationships/slide" Target="/ppt/slides/slide2.xml" Id="R88c9a6661a314a77" /><Relationship Type="http://schemas.openxmlformats.org/officeDocument/2006/relationships/slide" Target="/ppt/slides/slide3.xml" Id="R629c8e39cc514134" /><Relationship Type="http://schemas.openxmlformats.org/officeDocument/2006/relationships/slide" Target="/ppt/slides/slide4.xml" Id="R933644c29ff846de" /><Relationship Type="http://schemas.openxmlformats.org/officeDocument/2006/relationships/slide" Target="/ppt/slides/slide5.xml" Id="R2ec9bdb111d34254" /><Relationship Type="http://schemas.openxmlformats.org/officeDocument/2006/relationships/slide" Target="/ppt/slides/slide6.xml" Id="R3d4a84a8055d47bf" /><Relationship Type="http://schemas.openxmlformats.org/officeDocument/2006/relationships/slide" Target="/ppt/slides/slide7.xml" Id="R52d7753f401249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d447ee693d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d49d7eafc4fed" /><Relationship Type="http://schemas.openxmlformats.org/officeDocument/2006/relationships/theme" Target="/ppt/slideMasters/theme/theme1.xml" Id="R0dffcb26b3b044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6d49d7eafc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c19031da444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96baec9874a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842ae0c7b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c380d6a79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48de04ffc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c7899c0674d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1e700dbc1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