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1346fe171d45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348c84f2d14436"/>
  </p:sldMasterIdLst>
  <p:sldIdLst>
    <p:sldId xmlns:r="http://schemas.openxmlformats.org/officeDocument/2006/relationships" id="256" r:id="Rb05c88c0740840a5"/>
    <p:sldId xmlns:r="http://schemas.openxmlformats.org/officeDocument/2006/relationships" id="257" r:id="R33111a96f8464d81"/>
    <p:sldId xmlns:r="http://schemas.openxmlformats.org/officeDocument/2006/relationships" id="258" r:id="R703d50bbe0524541"/>
    <p:sldId xmlns:r="http://schemas.openxmlformats.org/officeDocument/2006/relationships" id="259" r:id="Rb8c1fbbaf7b14a2b"/>
    <p:sldId xmlns:r="http://schemas.openxmlformats.org/officeDocument/2006/relationships" id="260" r:id="R21afb5fef97f4413"/>
    <p:sldId xmlns:r="http://schemas.openxmlformats.org/officeDocument/2006/relationships" id="261" r:id="R9d60ccd6b2ba4b69"/>
    <p:sldId xmlns:r="http://schemas.openxmlformats.org/officeDocument/2006/relationships" id="262" r:id="Re788e15e6c2048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48c84f2d14436" /><Relationship Type="http://schemas.openxmlformats.org/officeDocument/2006/relationships/slide" Target="/ppt/slides/slide1.xml" Id="Rb05c88c0740840a5" /><Relationship Type="http://schemas.openxmlformats.org/officeDocument/2006/relationships/slide" Target="/ppt/slides/slide2.xml" Id="R33111a96f8464d81" /><Relationship Type="http://schemas.openxmlformats.org/officeDocument/2006/relationships/slide" Target="/ppt/slides/slide3.xml" Id="R703d50bbe0524541" /><Relationship Type="http://schemas.openxmlformats.org/officeDocument/2006/relationships/slide" Target="/ppt/slides/slide4.xml" Id="Rb8c1fbbaf7b14a2b" /><Relationship Type="http://schemas.openxmlformats.org/officeDocument/2006/relationships/slide" Target="/ppt/slides/slide5.xml" Id="R21afb5fef97f4413" /><Relationship Type="http://schemas.openxmlformats.org/officeDocument/2006/relationships/slide" Target="/ppt/slides/slide6.xml" Id="R9d60ccd6b2ba4b69" /><Relationship Type="http://schemas.openxmlformats.org/officeDocument/2006/relationships/slide" Target="/ppt/slides/slide7.xml" Id="Re788e15e6c2048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b93078a744e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11e04c1a5454d" /><Relationship Type="http://schemas.openxmlformats.org/officeDocument/2006/relationships/theme" Target="/ppt/slideMasters/theme/theme1.xml" Id="Rd6c2a57f2a8341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111e04c1a5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e1efd1bc843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95dae6ff045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87bca74b6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89f4b4471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9dd792e3c4e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993d8aa3041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1276420b647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