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dd35c9619d40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64bbe3c207413e"/>
  </p:sldMasterIdLst>
  <p:sldIdLst>
    <p:sldId xmlns:r="http://schemas.openxmlformats.org/officeDocument/2006/relationships" id="256" r:id="Raf10d6e59e8b4199"/>
    <p:sldId xmlns:r="http://schemas.openxmlformats.org/officeDocument/2006/relationships" id="257" r:id="Rb3d8ffdf43a3478e"/>
    <p:sldId xmlns:r="http://schemas.openxmlformats.org/officeDocument/2006/relationships" id="258" r:id="Rdb3a83c4168d4b9a"/>
    <p:sldId xmlns:r="http://schemas.openxmlformats.org/officeDocument/2006/relationships" id="259" r:id="R05abe9f19c2348fd"/>
    <p:sldId xmlns:r="http://schemas.openxmlformats.org/officeDocument/2006/relationships" id="260" r:id="Rf658a7e2a6cd4ab9"/>
    <p:sldId xmlns:r="http://schemas.openxmlformats.org/officeDocument/2006/relationships" id="261" r:id="Rf8a62e31207c41ac"/>
    <p:sldId xmlns:r="http://schemas.openxmlformats.org/officeDocument/2006/relationships" id="262" r:id="R45b796b843fe43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4bbe3c207413e" /><Relationship Type="http://schemas.openxmlformats.org/officeDocument/2006/relationships/slide" Target="/ppt/slides/slide1.xml" Id="Raf10d6e59e8b4199" /><Relationship Type="http://schemas.openxmlformats.org/officeDocument/2006/relationships/slide" Target="/ppt/slides/slide2.xml" Id="Rb3d8ffdf43a3478e" /><Relationship Type="http://schemas.openxmlformats.org/officeDocument/2006/relationships/slide" Target="/ppt/slides/slide3.xml" Id="Rdb3a83c4168d4b9a" /><Relationship Type="http://schemas.openxmlformats.org/officeDocument/2006/relationships/slide" Target="/ppt/slides/slide4.xml" Id="R05abe9f19c2348fd" /><Relationship Type="http://schemas.openxmlformats.org/officeDocument/2006/relationships/slide" Target="/ppt/slides/slide5.xml" Id="Rf658a7e2a6cd4ab9" /><Relationship Type="http://schemas.openxmlformats.org/officeDocument/2006/relationships/slide" Target="/ppt/slides/slide6.xml" Id="Rf8a62e31207c41ac" /><Relationship Type="http://schemas.openxmlformats.org/officeDocument/2006/relationships/slide" Target="/ppt/slides/slide7.xml" Id="R45b796b843fe43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4c5880dea47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6f38a165b40c0" /><Relationship Type="http://schemas.openxmlformats.org/officeDocument/2006/relationships/theme" Target="/ppt/slideMasters/theme/theme1.xml" Id="Rdb16169932a346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96f38a165b40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f90a679a84d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ca9d49b1a48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079cd278449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0c6bd2946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cbd6b165f4a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4144be9334b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14497c56344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