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d9a880da9048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af1c8fb00048f2"/>
  </p:sldMasterIdLst>
  <p:sldIdLst>
    <p:sldId xmlns:r="http://schemas.openxmlformats.org/officeDocument/2006/relationships" id="256" r:id="Rcb1b695cb15c4d84"/>
    <p:sldId xmlns:r="http://schemas.openxmlformats.org/officeDocument/2006/relationships" id="257" r:id="R5e138226c6c74458"/>
    <p:sldId xmlns:r="http://schemas.openxmlformats.org/officeDocument/2006/relationships" id="258" r:id="R51bdd9e155d0446a"/>
    <p:sldId xmlns:r="http://schemas.openxmlformats.org/officeDocument/2006/relationships" id="259" r:id="R4655ac281f3143ff"/>
    <p:sldId xmlns:r="http://schemas.openxmlformats.org/officeDocument/2006/relationships" id="260" r:id="R9dadbd7de8b44b1e"/>
    <p:sldId xmlns:r="http://schemas.openxmlformats.org/officeDocument/2006/relationships" id="261" r:id="R0fef0466bd614a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f1c8fb00048f2" /><Relationship Type="http://schemas.openxmlformats.org/officeDocument/2006/relationships/slide" Target="/ppt/slides/slide1.xml" Id="Rcb1b695cb15c4d84" /><Relationship Type="http://schemas.openxmlformats.org/officeDocument/2006/relationships/slide" Target="/ppt/slides/slide2.xml" Id="R5e138226c6c74458" /><Relationship Type="http://schemas.openxmlformats.org/officeDocument/2006/relationships/slide" Target="/ppt/slides/slide3.xml" Id="R51bdd9e155d0446a" /><Relationship Type="http://schemas.openxmlformats.org/officeDocument/2006/relationships/slide" Target="/ppt/slides/slide4.xml" Id="R4655ac281f3143ff" /><Relationship Type="http://schemas.openxmlformats.org/officeDocument/2006/relationships/slide" Target="/ppt/slides/slide5.xml" Id="R9dadbd7de8b44b1e" /><Relationship Type="http://schemas.openxmlformats.org/officeDocument/2006/relationships/slide" Target="/ppt/slides/slide6.xml" Id="R0fef0466bd614a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db5c7d172645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6963a15244023" /><Relationship Type="http://schemas.openxmlformats.org/officeDocument/2006/relationships/theme" Target="/ppt/slideMasters/theme/theme1.xml" Id="R60b7f2dd48114b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a6963a152440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f17b324ed4c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eee9104934a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17d0ecf1e4b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20b2921e441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493d4aef048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f8aad4ae740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